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23"/>
  </p:notesMasterIdLst>
  <p:handoutMasterIdLst>
    <p:handoutMasterId r:id="rId24"/>
  </p:handoutMasterIdLst>
  <p:sldIdLst>
    <p:sldId id="257" r:id="rId5"/>
    <p:sldId id="268" r:id="rId6"/>
    <p:sldId id="272" r:id="rId7"/>
    <p:sldId id="273" r:id="rId8"/>
    <p:sldId id="274" r:id="rId9"/>
    <p:sldId id="275" r:id="rId10"/>
    <p:sldId id="267" r:id="rId11"/>
    <p:sldId id="276" r:id="rId12"/>
    <p:sldId id="278" r:id="rId13"/>
    <p:sldId id="280" r:id="rId14"/>
    <p:sldId id="283" r:id="rId15"/>
    <p:sldId id="277" r:id="rId16"/>
    <p:sldId id="284" r:id="rId17"/>
    <p:sldId id="279" r:id="rId18"/>
    <p:sldId id="285" r:id="rId19"/>
    <p:sldId id="281" r:id="rId20"/>
    <p:sldId id="286" r:id="rId21"/>
    <p:sldId id="282" r:id="rId22"/>
  </p:sldIdLst>
  <p:sldSz cx="12188825"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521415D9-36F7-43E2-AB2F-B90AF26B5E84}">
      <p14:sectionLst xmlns:p14="http://schemas.microsoft.com/office/powerpoint/2010/main">
        <p14:section name="Вовед" id="{A2E65D89-E5D2-491D-8922-13774223F010}">
          <p14:sldIdLst>
            <p14:sldId id="257"/>
            <p14:sldId id="268"/>
            <p14:sldId id="272"/>
            <p14:sldId id="273"/>
          </p14:sldIdLst>
        </p14:section>
        <p14:section name="Материијали и методи" id="{AAE4A38F-7E88-4390-A2FD-4B9E2BE5109B}">
          <p14:sldIdLst>
            <p14:sldId id="274"/>
            <p14:sldId id="275"/>
            <p14:sldId id="267"/>
            <p14:sldId id="276"/>
          </p14:sldIdLst>
        </p14:section>
        <p14:section name="Процес" id="{AD6D5B21-793E-43DB-93DF-49593F83BC68}">
          <p14:sldIdLst>
            <p14:sldId id="278"/>
            <p14:sldId id="280"/>
            <p14:sldId id="283"/>
            <p14:sldId id="277"/>
            <p14:sldId id="284"/>
            <p14:sldId id="279"/>
            <p14:sldId id="285"/>
            <p14:sldId id="281"/>
            <p14:sldId id="286"/>
            <p14:sldId id="282"/>
          </p14:sldIdLst>
        </p14:section>
      </p14:sectionLst>
    </p:ext>
    <p:ext uri="{EFAFB233-063F-42B5-8137-9DF3F51BA10A}">
      <p15:sldGuideLst xmlns:p15="http://schemas.microsoft.com/office/powerpoint/2012/main">
        <p15:guide id="1" orient="horz" pos="2160">
          <p15:clr>
            <a:srgbClr val="A4A3A4"/>
          </p15:clr>
        </p15:guide>
        <p15:guide id="5" pos="383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94404"/>
    <a:srgbClr val="5F6F0F"/>
    <a:srgbClr val="718412"/>
    <a:srgbClr val="65741A"/>
    <a:srgbClr val="70811D"/>
    <a:srgbClr val="7B8D1F"/>
    <a:srgbClr val="839721"/>
    <a:srgbClr val="95AB25"/>
    <a:srgbClr val="BC5500"/>
    <a:srgbClr val="C45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14" autoAdjust="0"/>
    <p:restoredTop sz="94660"/>
  </p:normalViewPr>
  <p:slideViewPr>
    <p:cSldViewPr>
      <p:cViewPr varScale="1">
        <p:scale>
          <a:sx n="73" d="100"/>
          <a:sy n="73" d="100"/>
        </p:scale>
        <p:origin x="66" y="222"/>
      </p:cViewPr>
      <p:guideLst>
        <p:guide orient="horz" pos="2160"/>
        <p:guide pos="3839"/>
      </p:guideLst>
    </p:cSldViewPr>
  </p:slideViewPr>
  <p:notesTextViewPr>
    <p:cViewPr>
      <p:scale>
        <a:sx n="1" d="1"/>
        <a:sy n="1" d="1"/>
      </p:scale>
      <p:origin x="0" y="0"/>
    </p:cViewPr>
  </p:notesTextViewPr>
  <p:notesViewPr>
    <p:cSldViewPr showGuides="1">
      <p:cViewPr varScale="1">
        <p:scale>
          <a:sx n="63" d="100"/>
          <a:sy n="63" d="100"/>
        </p:scale>
        <p:origin x="2838" y="10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E5B4EDC-59C0-49C7-8ADA-5A781B329E02}" type="datetimeFigureOut">
              <a:rPr lang="en-US"/>
              <a:t>6/9/2021</a:t>
            </a:fld>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9429053-DC2A-4342-ADD4-2FD729D91E2C}" type="slidenum">
              <a:rPr/>
              <a:t>‹#›</a:t>
            </a:fld>
            <a:endParaRPr/>
          </a:p>
        </p:txBody>
      </p:sp>
    </p:spTree>
    <p:extLst>
      <p:ext uri="{BB962C8B-B14F-4D97-AF65-F5344CB8AC3E}">
        <p14:creationId xmlns:p14="http://schemas.microsoft.com/office/powerpoint/2010/main" val="423204575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2D8D46A-B586-417D-BFBD-8C8FE0AAF762}" type="datetimeFigureOut">
              <a:rPr lang="en-US"/>
              <a:t>6/9/2021</a:t>
            </a:fld>
            <a:endParaRPr/>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EBA5BD7-F043-4D1B-AA17-CD412FC534DE}" type="slidenum">
              <a:rPr/>
              <a:t>‹#›</a:t>
            </a:fld>
            <a:endParaRPr/>
          </a:p>
        </p:txBody>
      </p:sp>
    </p:spTree>
    <p:extLst>
      <p:ext uri="{BB962C8B-B14F-4D97-AF65-F5344CB8AC3E}">
        <p14:creationId xmlns:p14="http://schemas.microsoft.com/office/powerpoint/2010/main" val="276705785"/>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mn-lt"/>
        <a:ea typeface="+mn-ea"/>
        <a:cs typeface="+mn-cs"/>
      </a:defRPr>
    </a:lvl1pPr>
    <a:lvl2pPr marL="609493" algn="l" defTabSz="1218987" rtl="0" eaLnBrk="1" latinLnBrk="0" hangingPunct="1">
      <a:defRPr sz="1600" kern="1200">
        <a:solidFill>
          <a:schemeClr val="tx1"/>
        </a:solidFill>
        <a:latin typeface="+mn-lt"/>
        <a:ea typeface="+mn-ea"/>
        <a:cs typeface="+mn-cs"/>
      </a:defRPr>
    </a:lvl2pPr>
    <a:lvl3pPr marL="1218987" algn="l" defTabSz="1218987" rtl="0" eaLnBrk="1" latinLnBrk="0" hangingPunct="1">
      <a:defRPr sz="1600" kern="1200">
        <a:solidFill>
          <a:schemeClr val="tx1"/>
        </a:solidFill>
        <a:latin typeface="+mn-lt"/>
        <a:ea typeface="+mn-ea"/>
        <a:cs typeface="+mn-cs"/>
      </a:defRPr>
    </a:lvl3pPr>
    <a:lvl4pPr marL="1828480" algn="l" defTabSz="1218987" rtl="0" eaLnBrk="1" latinLnBrk="0" hangingPunct="1">
      <a:defRPr sz="1600" kern="1200">
        <a:solidFill>
          <a:schemeClr val="tx1"/>
        </a:solidFill>
        <a:latin typeface="+mn-lt"/>
        <a:ea typeface="+mn-ea"/>
        <a:cs typeface="+mn-cs"/>
      </a:defRPr>
    </a:lvl4pPr>
    <a:lvl5pPr marL="2437973"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21" name="diagonals"/>
          <p:cNvGrpSpPr/>
          <p:nvPr/>
        </p:nvGrpSpPr>
        <p:grpSpPr>
          <a:xfrm>
            <a:off x="7516443" y="4145281"/>
            <a:ext cx="4686117" cy="2731407"/>
            <a:chOff x="5638800" y="3108960"/>
            <a:chExt cx="3515503" cy="2048555"/>
          </a:xfrm>
        </p:grpSpPr>
        <p:cxnSp>
          <p:nvCxnSpPr>
            <p:cNvPr id="14" name="Straight Connector 13"/>
            <p:cNvCxnSpPr/>
            <p:nvPr/>
          </p:nvCxnSpPr>
          <p:spPr>
            <a:xfrm flipV="1">
              <a:off x="5638800" y="3108960"/>
              <a:ext cx="3515503" cy="2037116"/>
            </a:xfrm>
            <a:prstGeom prst="line">
              <a:avLst/>
            </a:prstGeom>
            <a:noFill/>
            <a:ln w="38100">
              <a:gradFill>
                <a:gsLst>
                  <a:gs pos="50000">
                    <a:schemeClr val="accent1">
                      <a:lumMod val="75000"/>
                    </a:schemeClr>
                  </a:gs>
                  <a:gs pos="0">
                    <a:schemeClr val="accent1"/>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cxnSp>
          <p:nvCxnSpPr>
            <p:cNvPr id="17" name="Straight Connector 16"/>
            <p:cNvCxnSpPr/>
            <p:nvPr/>
          </p:nvCxnSpPr>
          <p:spPr>
            <a:xfrm flipV="1">
              <a:off x="6004643" y="3333750"/>
              <a:ext cx="3149660" cy="1823765"/>
            </a:xfrm>
            <a:prstGeom prst="line">
              <a:avLst/>
            </a:prstGeom>
            <a:noFill/>
            <a:ln w="28575">
              <a:gradFill>
                <a:gsLst>
                  <a:gs pos="0">
                    <a:schemeClr val="accent1">
                      <a:lumMod val="75000"/>
                    </a:schemeClr>
                  </a:gs>
                  <a:gs pos="50000">
                    <a:schemeClr val="accent1">
                      <a:lumMod val="75000"/>
                    </a:schemeClr>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cxnSp>
          <p:nvCxnSpPr>
            <p:cNvPr id="19" name="Straight Connector 18"/>
            <p:cNvCxnSpPr/>
            <p:nvPr/>
          </p:nvCxnSpPr>
          <p:spPr>
            <a:xfrm flipV="1">
              <a:off x="6388342" y="3549891"/>
              <a:ext cx="2765961" cy="1600149"/>
            </a:xfrm>
            <a:prstGeom prst="line">
              <a:avLst/>
            </a:prstGeom>
            <a:noFill/>
            <a:ln w="25400">
              <a:gradFill>
                <a:gsLst>
                  <a:gs pos="0">
                    <a:schemeClr val="accent1">
                      <a:lumMod val="50000"/>
                    </a:schemeClr>
                  </a:gs>
                  <a:gs pos="100000">
                    <a:schemeClr val="accent1">
                      <a:lumMod val="75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grpSp>
      <p:grpSp>
        <p:nvGrpSpPr>
          <p:cNvPr id="12" name="bottom lines"/>
          <p:cNvGrpSpPr/>
          <p:nvPr/>
        </p:nvGrpSpPr>
        <p:grpSpPr>
          <a:xfrm>
            <a:off x="-8916" y="6057149"/>
            <a:ext cx="5498726" cy="820207"/>
            <a:chOff x="-6689" y="4553748"/>
            <a:chExt cx="4125119" cy="615155"/>
          </a:xfrm>
        </p:grpSpPr>
        <p:sp>
          <p:nvSpPr>
            <p:cNvPr id="9" name="Freeform 8"/>
            <p:cNvSpPr/>
            <p:nvPr/>
          </p:nvSpPr>
          <p:spPr>
            <a:xfrm rot="16200000">
              <a:off x="1754302" y="2802395"/>
              <a:ext cx="612775" cy="4115481"/>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 name="connsiteX0" fmla="*/ 0 w 612775"/>
                <a:gd name="connsiteY0" fmla="*/ 4115481 h 4115481"/>
                <a:gd name="connsiteX1" fmla="*/ 612775 w 612775"/>
                <a:gd name="connsiteY1" fmla="*/ 3180443 h 4115481"/>
                <a:gd name="connsiteX2" fmla="*/ 612775 w 612775"/>
                <a:gd name="connsiteY2" fmla="*/ 0 h 4115481"/>
              </a:gdLst>
              <a:ahLst/>
              <a:cxnLst>
                <a:cxn ang="0">
                  <a:pos x="connsiteX0" y="connsiteY0"/>
                </a:cxn>
                <a:cxn ang="0">
                  <a:pos x="connsiteX1" y="connsiteY1"/>
                </a:cxn>
                <a:cxn ang="0">
                  <a:pos x="connsiteX2" y="connsiteY2"/>
                </a:cxn>
              </a:cxnLst>
              <a:rect l="l" t="t" r="r" b="b"/>
              <a:pathLst>
                <a:path w="612775" h="4115481">
                  <a:moveTo>
                    <a:pt x="0" y="4115481"/>
                  </a:moveTo>
                  <a:lnTo>
                    <a:pt x="612775" y="3180443"/>
                  </a:lnTo>
                  <a:lnTo>
                    <a:pt x="612775" y="0"/>
                  </a:lnTo>
                </a:path>
              </a:pathLst>
            </a:custGeom>
            <a:noFill/>
            <a:ln w="38100">
              <a:gradFill>
                <a:gsLst>
                  <a:gs pos="50000">
                    <a:schemeClr val="accent1">
                      <a:lumMod val="75000"/>
                    </a:schemeClr>
                  </a:gs>
                  <a:gs pos="0">
                    <a:schemeClr val="accent1"/>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a:p>
          </p:txBody>
        </p:sp>
        <p:sp>
          <p:nvSpPr>
            <p:cNvPr id="10" name="Freeform 9"/>
            <p:cNvSpPr/>
            <p:nvPr/>
          </p:nvSpPr>
          <p:spPr>
            <a:xfrm rot="16200000">
              <a:off x="1604659" y="3152814"/>
              <a:ext cx="410751" cy="3621427"/>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 name="connsiteX0" fmla="*/ 0 w 612775"/>
                <a:gd name="connsiteY0" fmla="*/ 3919538 h 3919538"/>
                <a:gd name="connsiteX1" fmla="*/ 202024 w 612775"/>
                <a:gd name="connsiteY1" fmla="*/ 3607676 h 3919538"/>
                <a:gd name="connsiteX2" fmla="*/ 612775 w 612775"/>
                <a:gd name="connsiteY2" fmla="*/ 2984500 h 3919538"/>
                <a:gd name="connsiteX3" fmla="*/ 612775 w 612775"/>
                <a:gd name="connsiteY3" fmla="*/ 0 h 3919538"/>
                <a:gd name="connsiteX0" fmla="*/ 0 w 410751"/>
                <a:gd name="connsiteY0" fmla="*/ 3607676 h 3607676"/>
                <a:gd name="connsiteX1" fmla="*/ 410751 w 410751"/>
                <a:gd name="connsiteY1" fmla="*/ 2984500 h 3607676"/>
                <a:gd name="connsiteX2" fmla="*/ 410751 w 410751"/>
                <a:gd name="connsiteY2" fmla="*/ 0 h 3607676"/>
                <a:gd name="connsiteX0" fmla="*/ 0 w 410751"/>
                <a:gd name="connsiteY0" fmla="*/ 3607676 h 3607676"/>
                <a:gd name="connsiteX1" fmla="*/ 410751 w 410751"/>
                <a:gd name="connsiteY1" fmla="*/ 2984500 h 3607676"/>
                <a:gd name="connsiteX2" fmla="*/ 409575 w 410751"/>
                <a:gd name="connsiteY2" fmla="*/ 185820 h 3607676"/>
                <a:gd name="connsiteX3" fmla="*/ 410751 w 410751"/>
                <a:gd name="connsiteY3" fmla="*/ 0 h 3607676"/>
                <a:gd name="connsiteX0" fmla="*/ 0 w 410751"/>
                <a:gd name="connsiteY0" fmla="*/ 3421856 h 3421856"/>
                <a:gd name="connsiteX1" fmla="*/ 410751 w 410751"/>
                <a:gd name="connsiteY1" fmla="*/ 2798680 h 3421856"/>
                <a:gd name="connsiteX2" fmla="*/ 409575 w 410751"/>
                <a:gd name="connsiteY2" fmla="*/ 0 h 3421856"/>
                <a:gd name="connsiteX0" fmla="*/ 0 w 410751"/>
                <a:gd name="connsiteY0" fmla="*/ 3614170 h 3614170"/>
                <a:gd name="connsiteX1" fmla="*/ 410751 w 410751"/>
                <a:gd name="connsiteY1" fmla="*/ 2990994 h 3614170"/>
                <a:gd name="connsiteX2" fmla="*/ 405947 w 410751"/>
                <a:gd name="connsiteY2" fmla="*/ 0 h 3614170"/>
                <a:gd name="connsiteX0" fmla="*/ 0 w 410751"/>
                <a:gd name="connsiteY0" fmla="*/ 3621427 h 3621427"/>
                <a:gd name="connsiteX1" fmla="*/ 410751 w 410751"/>
                <a:gd name="connsiteY1" fmla="*/ 2998251 h 3621427"/>
                <a:gd name="connsiteX2" fmla="*/ 405947 w 410751"/>
                <a:gd name="connsiteY2" fmla="*/ 0 h 3621427"/>
              </a:gdLst>
              <a:ahLst/>
              <a:cxnLst>
                <a:cxn ang="0">
                  <a:pos x="connsiteX0" y="connsiteY0"/>
                </a:cxn>
                <a:cxn ang="0">
                  <a:pos x="connsiteX1" y="connsiteY1"/>
                </a:cxn>
                <a:cxn ang="0">
                  <a:pos x="connsiteX2" y="connsiteY2"/>
                </a:cxn>
              </a:cxnLst>
              <a:rect l="l" t="t" r="r" b="b"/>
              <a:pathLst>
                <a:path w="410751" h="3621427">
                  <a:moveTo>
                    <a:pt x="0" y="3621427"/>
                  </a:moveTo>
                  <a:lnTo>
                    <a:pt x="410751" y="2998251"/>
                  </a:lnTo>
                  <a:cubicBezTo>
                    <a:pt x="410359" y="2065358"/>
                    <a:pt x="406339" y="932893"/>
                    <a:pt x="405947" y="0"/>
                  </a:cubicBezTo>
                </a:path>
              </a:pathLst>
            </a:custGeom>
            <a:noFill/>
            <a:ln w="28575">
              <a:gradFill>
                <a:gsLst>
                  <a:gs pos="0">
                    <a:schemeClr val="accent1">
                      <a:lumMod val="75000"/>
                    </a:schemeClr>
                  </a:gs>
                  <a:gs pos="50000">
                    <a:schemeClr val="accent1">
                      <a:lumMod val="75000"/>
                    </a:schemeClr>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a:p>
          </p:txBody>
        </p:sp>
        <p:sp>
          <p:nvSpPr>
            <p:cNvPr id="11" name="Freeform 10"/>
            <p:cNvSpPr/>
            <p:nvPr/>
          </p:nvSpPr>
          <p:spPr>
            <a:xfrm rot="16200000">
              <a:off x="1462308" y="3453376"/>
              <a:ext cx="241768" cy="3179761"/>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 name="connsiteX0" fmla="*/ 0 w 612775"/>
                <a:gd name="connsiteY0" fmla="*/ 3919538 h 3919538"/>
                <a:gd name="connsiteX1" fmla="*/ 373856 w 612775"/>
                <a:gd name="connsiteY1" fmla="*/ 3344891 h 3919538"/>
                <a:gd name="connsiteX2" fmla="*/ 612775 w 612775"/>
                <a:gd name="connsiteY2" fmla="*/ 2984500 h 3919538"/>
                <a:gd name="connsiteX3" fmla="*/ 612775 w 612775"/>
                <a:gd name="connsiteY3" fmla="*/ 0 h 3919538"/>
                <a:gd name="connsiteX0" fmla="*/ 0 w 238919"/>
                <a:gd name="connsiteY0" fmla="*/ 3344891 h 3344891"/>
                <a:gd name="connsiteX1" fmla="*/ 238919 w 238919"/>
                <a:gd name="connsiteY1" fmla="*/ 2984500 h 3344891"/>
                <a:gd name="connsiteX2" fmla="*/ 238919 w 238919"/>
                <a:gd name="connsiteY2" fmla="*/ 0 h 3344891"/>
                <a:gd name="connsiteX0" fmla="*/ 0 w 238919"/>
                <a:gd name="connsiteY0" fmla="*/ 3344891 h 3344891"/>
                <a:gd name="connsiteX1" fmla="*/ 238919 w 238919"/>
                <a:gd name="connsiteY1" fmla="*/ 2984500 h 3344891"/>
                <a:gd name="connsiteX2" fmla="*/ 238125 w 238919"/>
                <a:gd name="connsiteY2" fmla="*/ 368330 h 3344891"/>
                <a:gd name="connsiteX3" fmla="*/ 238919 w 238919"/>
                <a:gd name="connsiteY3" fmla="*/ 0 h 3344891"/>
                <a:gd name="connsiteX0" fmla="*/ 0 w 238919"/>
                <a:gd name="connsiteY0" fmla="*/ 2976561 h 2976561"/>
                <a:gd name="connsiteX1" fmla="*/ 238919 w 238919"/>
                <a:gd name="connsiteY1" fmla="*/ 2616170 h 2976561"/>
                <a:gd name="connsiteX2" fmla="*/ 238125 w 238919"/>
                <a:gd name="connsiteY2" fmla="*/ 0 h 2976561"/>
                <a:gd name="connsiteX0" fmla="*/ 0 w 241768"/>
                <a:gd name="connsiteY0" fmla="*/ 3179761 h 3179761"/>
                <a:gd name="connsiteX1" fmla="*/ 238919 w 241768"/>
                <a:gd name="connsiteY1" fmla="*/ 2819370 h 3179761"/>
                <a:gd name="connsiteX2" fmla="*/ 241754 w 241768"/>
                <a:gd name="connsiteY2" fmla="*/ 0 h 3179761"/>
              </a:gdLst>
              <a:ahLst/>
              <a:cxnLst>
                <a:cxn ang="0">
                  <a:pos x="connsiteX0" y="connsiteY0"/>
                </a:cxn>
                <a:cxn ang="0">
                  <a:pos x="connsiteX1" y="connsiteY1"/>
                </a:cxn>
                <a:cxn ang="0">
                  <a:pos x="connsiteX2" y="connsiteY2"/>
                </a:cxn>
              </a:cxnLst>
              <a:rect l="l" t="t" r="r" b="b"/>
              <a:pathLst>
                <a:path w="241768" h="3179761">
                  <a:moveTo>
                    <a:pt x="0" y="3179761"/>
                  </a:moveTo>
                  <a:lnTo>
                    <a:pt x="238919" y="2819370"/>
                  </a:lnTo>
                  <a:cubicBezTo>
                    <a:pt x="238654" y="1947313"/>
                    <a:pt x="242019" y="872057"/>
                    <a:pt x="241754" y="0"/>
                  </a:cubicBezTo>
                </a:path>
              </a:pathLst>
            </a:custGeom>
            <a:noFill/>
            <a:ln w="25400">
              <a:gradFill>
                <a:gsLst>
                  <a:gs pos="0">
                    <a:schemeClr val="accent1">
                      <a:lumMod val="50000"/>
                    </a:schemeClr>
                  </a:gs>
                  <a:gs pos="100000">
                    <a:schemeClr val="accent1">
                      <a:lumMod val="75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a:p>
          </p:txBody>
        </p:sp>
      </p:grpSp>
      <p:sp>
        <p:nvSpPr>
          <p:cNvPr id="2" name="Title 1"/>
          <p:cNvSpPr>
            <a:spLocks noGrp="1"/>
          </p:cNvSpPr>
          <p:nvPr>
            <p:ph type="ctrTitle"/>
          </p:nvPr>
        </p:nvSpPr>
        <p:spPr>
          <a:xfrm>
            <a:off x="1625176" y="584200"/>
            <a:ext cx="8735325" cy="2000251"/>
          </a:xfrm>
        </p:spPr>
        <p:txBody>
          <a:bodyPr>
            <a:normAutofit/>
          </a:bodyPr>
          <a:lstStyle>
            <a:lvl1pPr>
              <a:defRPr sz="5400"/>
            </a:lvl1pPr>
          </a:lstStyle>
          <a:p>
            <a:r>
              <a:rPr lang="en-US"/>
              <a:t>Click to edit Master title style</a:t>
            </a:r>
            <a:endParaRPr/>
          </a:p>
        </p:txBody>
      </p:sp>
      <p:sp>
        <p:nvSpPr>
          <p:cNvPr id="3" name="Subtitle 2"/>
          <p:cNvSpPr>
            <a:spLocks noGrp="1"/>
          </p:cNvSpPr>
          <p:nvPr>
            <p:ph type="subTitle" idx="1"/>
          </p:nvPr>
        </p:nvSpPr>
        <p:spPr>
          <a:xfrm>
            <a:off x="1625176" y="2616200"/>
            <a:ext cx="8735325" cy="1752600"/>
          </a:xfrm>
        </p:spPr>
        <p:txBody>
          <a:bodyPr>
            <a:normAutofit/>
          </a:bodyPr>
          <a:lstStyle>
            <a:lvl1pPr marL="0" indent="0" algn="l">
              <a:spcBef>
                <a:spcPts val="0"/>
              </a:spcBef>
              <a:buNone/>
              <a:defRPr sz="2800" cap="all" spc="200" baseline="0">
                <a:solidFill>
                  <a:schemeClr val="accent1"/>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a:t>Click to edit Master subtitle style</a:t>
            </a:r>
            <a:endParaRPr/>
          </a:p>
        </p:txBody>
      </p:sp>
      <p:sp>
        <p:nvSpPr>
          <p:cNvPr id="22" name="Date Placeholder 21"/>
          <p:cNvSpPr>
            <a:spLocks noGrp="1"/>
          </p:cNvSpPr>
          <p:nvPr>
            <p:ph type="dt" sz="half" idx="10"/>
          </p:nvPr>
        </p:nvSpPr>
        <p:spPr/>
        <p:txBody>
          <a:bodyPr/>
          <a:lstStyle/>
          <a:p>
            <a:fld id="{F0DFD029-FB74-4578-B929-F66AA97659CA}" type="datetimeFigureOut">
              <a:rPr lang="en-US"/>
              <a:t>6/9/2021</a:t>
            </a:fld>
            <a:endParaRPr/>
          </a:p>
        </p:txBody>
      </p:sp>
      <p:sp>
        <p:nvSpPr>
          <p:cNvPr id="23" name="Footer Placeholder 22"/>
          <p:cNvSpPr>
            <a:spLocks noGrp="1"/>
          </p:cNvSpPr>
          <p:nvPr>
            <p:ph type="ftr" sz="quarter" idx="11"/>
          </p:nvPr>
        </p:nvSpPr>
        <p:spPr/>
        <p:txBody>
          <a:bodyPr/>
          <a:lstStyle/>
          <a:p>
            <a:endParaRPr/>
          </a:p>
        </p:txBody>
      </p:sp>
      <p:sp>
        <p:nvSpPr>
          <p:cNvPr id="24" name="Slide Number Placeholder 23"/>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1847488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lvl5pPr>
              <a:defRPr/>
            </a:lvl5pPr>
            <a:lvl6pPr>
              <a:defRPr/>
            </a:lvl6pPr>
            <a:lvl7pPr>
              <a:defRPr/>
            </a:lvl7pPr>
            <a:lvl8pPr>
              <a:defRPr baseline="0"/>
            </a:lvl8pPr>
            <a:lvl9pPr>
              <a:defRPr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F0DFD029-FB74-4578-B929-F66AA97659CA}" type="datetimeFigureOut">
              <a:rPr lang="en-US"/>
              <a:t>6/9/2021</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1996675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584200"/>
            <a:ext cx="2742486" cy="5588000"/>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1218882" y="584200"/>
            <a:ext cx="7414869" cy="5588000"/>
          </a:xfrm>
        </p:spPr>
        <p:txBody>
          <a:bodyPr vert="eaVert"/>
          <a:lstStyle>
            <a:lvl5pPr>
              <a:defRPr/>
            </a:lvl5pPr>
            <a:lvl6pPr>
              <a:defRPr/>
            </a:lvl6pPr>
            <a:lvl7pPr>
              <a:defRPr/>
            </a:lvl7pPr>
            <a:lvl8pPr>
              <a:defRPr/>
            </a:lvl8pPr>
            <a:lvl9pP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F0DFD029-FB74-4578-B929-F66AA97659CA}" type="datetimeFigureOut">
              <a:rPr lang="en-US"/>
              <a:t>6/9/2021</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595886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lvl5pPr>
              <a:defRPr/>
            </a:lvl5pPr>
            <a:lvl6pPr>
              <a:defRPr/>
            </a:lvl6pPr>
            <a:lvl7pPr>
              <a:defRPr/>
            </a:lvl7pPr>
            <a:lvl8pPr>
              <a:defRPr/>
            </a:lvl8pPr>
            <a:lvl9pP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F0DFD029-FB74-4578-B929-F66AA97659CA}" type="datetimeFigureOut">
              <a:rPr lang="en-US"/>
              <a:t>6/9/2021</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1406769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11" name="diagonals"/>
          <p:cNvGrpSpPr/>
          <p:nvPr/>
        </p:nvGrpSpPr>
        <p:grpSpPr>
          <a:xfrm>
            <a:off x="7516443" y="4145281"/>
            <a:ext cx="4686117" cy="2731407"/>
            <a:chOff x="5638800" y="3108960"/>
            <a:chExt cx="3515503" cy="2048555"/>
          </a:xfrm>
        </p:grpSpPr>
        <p:cxnSp>
          <p:nvCxnSpPr>
            <p:cNvPr id="12" name="Straight Connector 11"/>
            <p:cNvCxnSpPr/>
            <p:nvPr/>
          </p:nvCxnSpPr>
          <p:spPr>
            <a:xfrm flipV="1">
              <a:off x="5638800" y="3108960"/>
              <a:ext cx="3515503" cy="2037116"/>
            </a:xfrm>
            <a:prstGeom prst="line">
              <a:avLst/>
            </a:prstGeom>
            <a:noFill/>
            <a:ln w="38100">
              <a:gradFill>
                <a:gsLst>
                  <a:gs pos="50000">
                    <a:schemeClr val="accent1">
                      <a:lumMod val="75000"/>
                    </a:schemeClr>
                  </a:gs>
                  <a:gs pos="0">
                    <a:schemeClr val="accent1"/>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cxnSp>
          <p:nvCxnSpPr>
            <p:cNvPr id="13" name="Straight Connector 12"/>
            <p:cNvCxnSpPr/>
            <p:nvPr/>
          </p:nvCxnSpPr>
          <p:spPr>
            <a:xfrm flipV="1">
              <a:off x="6004643" y="3333750"/>
              <a:ext cx="3149660" cy="1823765"/>
            </a:xfrm>
            <a:prstGeom prst="line">
              <a:avLst/>
            </a:prstGeom>
            <a:noFill/>
            <a:ln w="28575">
              <a:gradFill>
                <a:gsLst>
                  <a:gs pos="0">
                    <a:schemeClr val="accent1">
                      <a:lumMod val="75000"/>
                    </a:schemeClr>
                  </a:gs>
                  <a:gs pos="50000">
                    <a:schemeClr val="accent1">
                      <a:lumMod val="75000"/>
                    </a:schemeClr>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cxnSp>
          <p:nvCxnSpPr>
            <p:cNvPr id="14" name="Straight Connector 13"/>
            <p:cNvCxnSpPr/>
            <p:nvPr/>
          </p:nvCxnSpPr>
          <p:spPr>
            <a:xfrm flipV="1">
              <a:off x="6388342" y="3549891"/>
              <a:ext cx="2765961" cy="1600149"/>
            </a:xfrm>
            <a:prstGeom prst="line">
              <a:avLst/>
            </a:prstGeom>
            <a:noFill/>
            <a:ln w="25400">
              <a:gradFill>
                <a:gsLst>
                  <a:gs pos="0">
                    <a:schemeClr val="accent1">
                      <a:lumMod val="50000"/>
                    </a:schemeClr>
                  </a:gs>
                  <a:gs pos="100000">
                    <a:schemeClr val="accent1">
                      <a:lumMod val="75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grpSp>
      <p:sp>
        <p:nvSpPr>
          <p:cNvPr id="2" name="Title 1"/>
          <p:cNvSpPr>
            <a:spLocks noGrp="1"/>
          </p:cNvSpPr>
          <p:nvPr>
            <p:ph type="title"/>
          </p:nvPr>
        </p:nvSpPr>
        <p:spPr>
          <a:xfrm>
            <a:off x="1625177" y="2209801"/>
            <a:ext cx="8938472" cy="2764335"/>
          </a:xfrm>
        </p:spPr>
        <p:txBody>
          <a:bodyPr anchor="b">
            <a:normAutofit/>
          </a:bodyPr>
          <a:lstStyle>
            <a:lvl1pPr algn="l">
              <a:defRPr sz="5400" b="0" cap="none" baseline="0"/>
            </a:lvl1pPr>
          </a:lstStyle>
          <a:p>
            <a:r>
              <a:rPr lang="en-US"/>
              <a:t>Click to edit Master title style</a:t>
            </a:r>
            <a:endParaRPr/>
          </a:p>
        </p:txBody>
      </p:sp>
      <p:sp>
        <p:nvSpPr>
          <p:cNvPr id="3" name="Text Placeholder 2"/>
          <p:cNvSpPr>
            <a:spLocks noGrp="1"/>
          </p:cNvSpPr>
          <p:nvPr>
            <p:ph type="body" idx="1"/>
          </p:nvPr>
        </p:nvSpPr>
        <p:spPr>
          <a:xfrm>
            <a:off x="1625176" y="4951266"/>
            <a:ext cx="7069519" cy="1220933"/>
          </a:xfrm>
        </p:spPr>
        <p:txBody>
          <a:bodyPr anchor="t">
            <a:normAutofit/>
          </a:bodyPr>
          <a:lstStyle>
            <a:lvl1pPr marL="0" indent="0">
              <a:spcBef>
                <a:spcPts val="0"/>
              </a:spcBef>
              <a:buNone/>
              <a:defRPr sz="2800" cap="all" spc="200" baseline="0">
                <a:solidFill>
                  <a:schemeClr val="accent1"/>
                </a:solidFill>
              </a:defRPr>
            </a:lvl1pPr>
            <a:lvl2pPr marL="609493" indent="0">
              <a:buNone/>
              <a:defRPr sz="2400">
                <a:solidFill>
                  <a:schemeClr val="tx1">
                    <a:tint val="75000"/>
                  </a:schemeClr>
                </a:solidFill>
              </a:defRPr>
            </a:lvl2pPr>
            <a:lvl3pPr marL="1218987" indent="0">
              <a:buNone/>
              <a:defRPr sz="2100">
                <a:solidFill>
                  <a:schemeClr val="tx1">
                    <a:tint val="75000"/>
                  </a:schemeClr>
                </a:solidFill>
              </a:defRPr>
            </a:lvl3pPr>
            <a:lvl4pPr marL="1828480" indent="0">
              <a:buNone/>
              <a:defRPr sz="1900">
                <a:solidFill>
                  <a:schemeClr val="tx1">
                    <a:tint val="75000"/>
                  </a:schemeClr>
                </a:solidFill>
              </a:defRPr>
            </a:lvl4pPr>
            <a:lvl5pPr marL="2437973" indent="0">
              <a:buNone/>
              <a:defRPr sz="1900">
                <a:solidFill>
                  <a:schemeClr val="tx1">
                    <a:tint val="75000"/>
                  </a:schemeClr>
                </a:solidFill>
              </a:defRPr>
            </a:lvl5pPr>
            <a:lvl6pPr marL="3047467" indent="0">
              <a:buNone/>
              <a:defRPr sz="1900">
                <a:solidFill>
                  <a:schemeClr val="tx1">
                    <a:tint val="75000"/>
                  </a:schemeClr>
                </a:solidFill>
              </a:defRPr>
            </a:lvl6pPr>
            <a:lvl7pPr marL="3656960" indent="0">
              <a:buNone/>
              <a:defRPr sz="1900">
                <a:solidFill>
                  <a:schemeClr val="tx1">
                    <a:tint val="75000"/>
                  </a:schemeClr>
                </a:solidFill>
              </a:defRPr>
            </a:lvl7pPr>
            <a:lvl8pPr marL="4266453" indent="0">
              <a:buNone/>
              <a:defRPr sz="1900">
                <a:solidFill>
                  <a:schemeClr val="tx1">
                    <a:tint val="75000"/>
                  </a:schemeClr>
                </a:solidFill>
              </a:defRPr>
            </a:lvl8pPr>
            <a:lvl9pPr marL="4875947" indent="0">
              <a:buNone/>
              <a:defRPr sz="19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0DFD029-FB74-4578-B929-F66AA97659CA}" type="datetimeFigureOut">
              <a:rPr lang="en-US"/>
              <a:t>6/9/2021</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3616330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218883" y="1706880"/>
            <a:ext cx="5078677" cy="4465320"/>
          </a:xfrm>
        </p:spPr>
        <p:txBody>
          <a:bodyPr>
            <a:normAutofit/>
          </a:bodyPr>
          <a:lstStyle>
            <a:lvl1pPr>
              <a:defRPr sz="2800"/>
            </a:lvl1pPr>
            <a:lvl2pPr>
              <a:defRPr sz="2400"/>
            </a:lvl2pPr>
            <a:lvl3pPr>
              <a:defRPr sz="2000"/>
            </a:lvl3pPr>
            <a:lvl4pPr>
              <a:defRPr sz="2000"/>
            </a:lvl4pPr>
            <a:lvl5pPr>
              <a:defRPr sz="2000"/>
            </a:lvl5pPr>
            <a:lvl6pPr>
              <a:defRPr sz="2000"/>
            </a:lvl6pPr>
            <a:lvl7pPr>
              <a:defRPr sz="2000"/>
            </a:lvl7pPr>
            <a:lvl8pPr>
              <a:defRPr sz="2000" baseline="0"/>
            </a:lvl8pPr>
            <a:lvl9pPr>
              <a:defRPr sz="20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500707" y="1706880"/>
            <a:ext cx="5078677" cy="4465320"/>
          </a:xfrm>
        </p:spPr>
        <p:txBody>
          <a:bodyPr>
            <a:normAutofit/>
          </a:bodyPr>
          <a:lstStyle>
            <a:lvl1pPr>
              <a:defRPr sz="2800"/>
            </a:lvl1pPr>
            <a:lvl2pPr>
              <a:defRPr sz="24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fld id="{F0DFD029-FB74-4578-B929-F66AA97659CA}" type="datetimeFigureOut">
              <a:rPr lang="en-US"/>
              <a:t>6/9/2021</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3557647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a:p>
        </p:txBody>
      </p:sp>
      <p:sp>
        <p:nvSpPr>
          <p:cNvPr id="3" name="Text Placeholder 2"/>
          <p:cNvSpPr>
            <a:spLocks noGrp="1"/>
          </p:cNvSpPr>
          <p:nvPr>
            <p:ph type="body" idx="1"/>
          </p:nvPr>
        </p:nvSpPr>
        <p:spPr>
          <a:xfrm>
            <a:off x="1218883" y="1701800"/>
            <a:ext cx="5082740" cy="914400"/>
          </a:xfrm>
        </p:spPr>
        <p:txBody>
          <a:bodyPr anchor="b">
            <a:normAutofit/>
          </a:bodyPr>
          <a:lstStyle>
            <a:lvl1pPr marL="0" indent="0">
              <a:spcBef>
                <a:spcPts val="0"/>
              </a:spcBef>
              <a:buNone/>
              <a:defRPr sz="2800" b="0" cap="all" spc="200" baseline="0">
                <a:solidFill>
                  <a:schemeClr val="accent1"/>
                </a:solidFill>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4" name="Content Placeholder 3"/>
          <p:cNvSpPr>
            <a:spLocks noGrp="1"/>
          </p:cNvSpPr>
          <p:nvPr>
            <p:ph sz="half" idx="2"/>
          </p:nvPr>
        </p:nvSpPr>
        <p:spPr>
          <a:xfrm>
            <a:off x="1218883" y="2717800"/>
            <a:ext cx="5078677" cy="3454400"/>
          </a:xfrm>
        </p:spPr>
        <p:txBody>
          <a:bodyPr>
            <a:noAutofit/>
          </a:bodyPr>
          <a:lstStyle>
            <a:lvl1pPr>
              <a:defRPr sz="2800"/>
            </a:lvl1pPr>
            <a:lvl2pPr>
              <a:defRPr sz="2400"/>
            </a:lvl2pPr>
            <a:lvl3pPr>
              <a:defRPr sz="2000"/>
            </a:lvl3pPr>
            <a:lvl4pPr>
              <a:defRPr sz="2000"/>
            </a:lvl4pPr>
            <a:lvl5pPr>
              <a:defRPr sz="2000"/>
            </a:lvl5pPr>
            <a:lvl6pPr>
              <a:defRPr sz="2000"/>
            </a:lvl6pPr>
            <a:lvl7pPr>
              <a:defRPr sz="2000" baseline="0"/>
            </a:lvl7pPr>
            <a:lvl8pPr>
              <a:defRPr sz="2000" baseline="0"/>
            </a:lvl8pPr>
            <a:lvl9pPr>
              <a:defRPr sz="20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6496644" y="1701800"/>
            <a:ext cx="5082740" cy="914400"/>
          </a:xfrm>
        </p:spPr>
        <p:txBody>
          <a:bodyPr anchor="b">
            <a:normAutofit/>
          </a:bodyPr>
          <a:lstStyle>
            <a:lvl1pPr marL="0" indent="0">
              <a:spcBef>
                <a:spcPts val="0"/>
              </a:spcBef>
              <a:buNone/>
              <a:defRPr sz="2800" b="0" cap="all" spc="200" baseline="0">
                <a:solidFill>
                  <a:schemeClr val="accent1"/>
                </a:solidFill>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6" name="Content Placeholder 5"/>
          <p:cNvSpPr>
            <a:spLocks noGrp="1"/>
          </p:cNvSpPr>
          <p:nvPr>
            <p:ph sz="quarter" idx="4"/>
          </p:nvPr>
        </p:nvSpPr>
        <p:spPr>
          <a:xfrm>
            <a:off x="6500707" y="2717800"/>
            <a:ext cx="5078677" cy="3454400"/>
          </a:xfrm>
        </p:spPr>
        <p:txBody>
          <a:bodyPr>
            <a:noAutofit/>
          </a:bodyPr>
          <a:lstStyle>
            <a:lvl1pPr>
              <a:defRPr sz="2800"/>
            </a:lvl1pPr>
            <a:lvl2pPr>
              <a:defRPr sz="2400"/>
            </a:lvl2pPr>
            <a:lvl3pPr>
              <a:defRPr sz="2000"/>
            </a:lvl3pPr>
            <a:lvl4pPr>
              <a:defRPr sz="2000"/>
            </a:lvl4pPr>
            <a:lvl5pPr>
              <a:defRPr sz="2000"/>
            </a:lvl5pPr>
            <a:lvl6pPr>
              <a:defRPr sz="2000" baseline="0"/>
            </a:lvl6pPr>
            <a:lvl7pPr>
              <a:defRPr sz="2000" baseline="0"/>
            </a:lvl7pPr>
            <a:lvl8pPr>
              <a:defRPr sz="2000" baseline="0"/>
            </a:lvl8pPr>
            <a:lvl9pPr>
              <a:defRPr sz="20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7" name="Date Placeholder 6"/>
          <p:cNvSpPr>
            <a:spLocks noGrp="1"/>
          </p:cNvSpPr>
          <p:nvPr>
            <p:ph type="dt" sz="half" idx="10"/>
          </p:nvPr>
        </p:nvSpPr>
        <p:spPr/>
        <p:txBody>
          <a:bodyPr/>
          <a:lstStyle/>
          <a:p>
            <a:fld id="{F0DFD029-FB74-4578-B929-F66AA97659CA}" type="datetimeFigureOut">
              <a:rPr lang="en-US"/>
              <a:t>6/9/2021</a:t>
            </a:fld>
            <a:endParaRPr/>
          </a:p>
        </p:txBody>
      </p:sp>
      <p:sp>
        <p:nvSpPr>
          <p:cNvPr id="8" name="Footer Placeholder 7"/>
          <p:cNvSpPr>
            <a:spLocks noGrp="1"/>
          </p:cNvSpPr>
          <p:nvPr>
            <p:ph type="ftr" sz="quarter" idx="11"/>
          </p:nvPr>
        </p:nvSpPr>
        <p:spPr/>
        <p:txBody>
          <a:bodyPr/>
          <a:lstStyle/>
          <a:p>
            <a:endParaRPr/>
          </a:p>
        </p:txBody>
      </p:sp>
      <p:sp>
        <p:nvSpPr>
          <p:cNvPr id="9" name="Slide Number Placeholder 8"/>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595381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Date Placeholder 2"/>
          <p:cNvSpPr>
            <a:spLocks noGrp="1"/>
          </p:cNvSpPr>
          <p:nvPr>
            <p:ph type="dt" sz="half" idx="10"/>
          </p:nvPr>
        </p:nvSpPr>
        <p:spPr/>
        <p:txBody>
          <a:bodyPr/>
          <a:lstStyle/>
          <a:p>
            <a:fld id="{F0DFD029-FB74-4578-B929-F66AA97659CA}" type="datetimeFigureOut">
              <a:rPr lang="en-US"/>
              <a:t>6/9/2021</a:t>
            </a:fld>
            <a:endParaRPr/>
          </a:p>
        </p:txBody>
      </p:sp>
      <p:sp>
        <p:nvSpPr>
          <p:cNvPr id="4" name="Footer Placeholder 3"/>
          <p:cNvSpPr>
            <a:spLocks noGrp="1"/>
          </p:cNvSpPr>
          <p:nvPr>
            <p:ph type="ftr" sz="quarter" idx="11"/>
          </p:nvPr>
        </p:nvSpPr>
        <p:spPr/>
        <p:txBody>
          <a:bodyPr/>
          <a:lstStyle/>
          <a:p>
            <a:endParaRPr/>
          </a:p>
        </p:txBody>
      </p:sp>
      <p:sp>
        <p:nvSpPr>
          <p:cNvPr id="5" name="Slide Number Placeholder 4"/>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1515229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0DFD029-FB74-4578-B929-F66AA97659CA}" type="datetimeFigureOut">
              <a:rPr lang="en-US"/>
              <a:t>6/9/2021</a:t>
            </a:fld>
            <a:endParaRPr/>
          </a:p>
        </p:txBody>
      </p:sp>
      <p:sp>
        <p:nvSpPr>
          <p:cNvPr id="3" name="Footer Placeholder 2"/>
          <p:cNvSpPr>
            <a:spLocks noGrp="1"/>
          </p:cNvSpPr>
          <p:nvPr>
            <p:ph type="ftr" sz="quarter" idx="11"/>
          </p:nvPr>
        </p:nvSpPr>
        <p:spPr/>
        <p:txBody>
          <a:bodyPr/>
          <a:lstStyle/>
          <a:p>
            <a:endParaRPr/>
          </a:p>
        </p:txBody>
      </p:sp>
      <p:sp>
        <p:nvSpPr>
          <p:cNvPr id="4" name="Slide Number Placeholder 3"/>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2172478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18882" y="1701800"/>
            <a:ext cx="4062942" cy="2438400"/>
          </a:xfrm>
        </p:spPr>
        <p:txBody>
          <a:bodyPr anchor="b">
            <a:normAutofit/>
          </a:bodyPr>
          <a:lstStyle>
            <a:lvl1pPr algn="l">
              <a:defRPr sz="2800" b="0" cap="all" spc="200" baseline="0">
                <a:solidFill>
                  <a:schemeClr val="accent1"/>
                </a:solidFill>
              </a:defRPr>
            </a:lvl1pPr>
          </a:lstStyle>
          <a:p>
            <a:r>
              <a:rPr lang="en-US"/>
              <a:t>Click to edit Master title style</a:t>
            </a:r>
            <a:endParaRPr/>
          </a:p>
        </p:txBody>
      </p:sp>
      <p:sp>
        <p:nvSpPr>
          <p:cNvPr id="4" name="Text Placeholder 3"/>
          <p:cNvSpPr>
            <a:spLocks noGrp="1"/>
          </p:cNvSpPr>
          <p:nvPr>
            <p:ph type="body" sz="half" idx="2"/>
          </p:nvPr>
        </p:nvSpPr>
        <p:spPr>
          <a:xfrm>
            <a:off x="1218882" y="4241800"/>
            <a:ext cx="4062942" cy="1930400"/>
          </a:xfrm>
        </p:spPr>
        <p:txBody>
          <a:bodyPr>
            <a:normAutofit/>
          </a:bodyPr>
          <a:lstStyle>
            <a:lvl1pPr marL="0" indent="0">
              <a:buNone/>
              <a:defRPr sz="20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3" name="Content Placeholder 2"/>
          <p:cNvSpPr>
            <a:spLocks noGrp="1"/>
          </p:cNvSpPr>
          <p:nvPr>
            <p:ph idx="1"/>
          </p:nvPr>
        </p:nvSpPr>
        <p:spPr>
          <a:xfrm>
            <a:off x="5484971" y="584200"/>
            <a:ext cx="6094413" cy="5588000"/>
          </a:xfrm>
        </p:spPr>
        <p:txBody>
          <a:bodyPr>
            <a:normAutofit/>
          </a:bodyPr>
          <a:lstStyle>
            <a:lvl1pPr>
              <a:defRPr sz="2800"/>
            </a:lvl1pPr>
            <a:lvl2pPr>
              <a:defRPr sz="2400"/>
            </a:lvl2pPr>
            <a:lvl3pPr>
              <a:defRPr sz="2000"/>
            </a:lvl3pPr>
            <a:lvl4pPr>
              <a:defRPr sz="2000"/>
            </a:lvl4pPr>
            <a:lvl5pPr>
              <a:defRPr sz="2000"/>
            </a:lvl5pPr>
            <a:lvl6pPr>
              <a:defRPr sz="2000"/>
            </a:lvl6pPr>
            <a:lvl7pPr>
              <a:defRPr sz="2000"/>
            </a:lvl7pPr>
            <a:lvl8pPr>
              <a:defRPr sz="2000" baseline="0"/>
            </a:lvl8pPr>
            <a:lvl9pPr>
              <a:defRPr sz="20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fld id="{F0DFD029-FB74-4578-B929-F66AA97659CA}" type="datetimeFigureOut">
              <a:rPr lang="en-US"/>
              <a:t>6/9/2021</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1618139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18882" y="1701800"/>
            <a:ext cx="4062942" cy="2438400"/>
          </a:xfrm>
        </p:spPr>
        <p:txBody>
          <a:bodyPr anchor="b">
            <a:normAutofit/>
          </a:bodyPr>
          <a:lstStyle>
            <a:lvl1pPr algn="l">
              <a:defRPr sz="2800" b="0" cap="all" spc="200" baseline="0">
                <a:solidFill>
                  <a:schemeClr val="accent1"/>
                </a:solidFill>
              </a:defRPr>
            </a:lvl1pPr>
          </a:lstStyle>
          <a:p>
            <a:r>
              <a:rPr lang="en-US"/>
              <a:t>Click to edit Master title style</a:t>
            </a:r>
            <a:endParaRPr/>
          </a:p>
        </p:txBody>
      </p:sp>
      <p:sp>
        <p:nvSpPr>
          <p:cNvPr id="4" name="Text Placeholder 3"/>
          <p:cNvSpPr>
            <a:spLocks noGrp="1"/>
          </p:cNvSpPr>
          <p:nvPr>
            <p:ph type="body" sz="half" idx="2"/>
          </p:nvPr>
        </p:nvSpPr>
        <p:spPr>
          <a:xfrm>
            <a:off x="1218882" y="4241800"/>
            <a:ext cx="4062942" cy="1930400"/>
          </a:xfrm>
        </p:spPr>
        <p:txBody>
          <a:bodyPr>
            <a:normAutofit/>
          </a:bodyPr>
          <a:lstStyle>
            <a:lvl1pPr marL="0" indent="0">
              <a:buNone/>
              <a:defRPr sz="20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3" name="Picture Placeholder 2" descr="An empty placeholder to add an image. Click on the placeholder and select the image that you wish to add."/>
          <p:cNvSpPr>
            <a:spLocks noGrp="1"/>
          </p:cNvSpPr>
          <p:nvPr>
            <p:ph type="pic" idx="1"/>
          </p:nvPr>
        </p:nvSpPr>
        <p:spPr>
          <a:xfrm>
            <a:off x="5484971" y="584200"/>
            <a:ext cx="6094413" cy="5588000"/>
          </a:xfrm>
          <a:ln w="12700">
            <a:solidFill>
              <a:schemeClr val="bg1">
                <a:lumMod val="75000"/>
                <a:lumOff val="25000"/>
              </a:schemeClr>
            </a:solidFill>
            <a:miter lim="800000"/>
          </a:ln>
        </p:spPr>
        <p:txBody>
          <a:bodyPr>
            <a:normAutofit/>
          </a:bodyPr>
          <a:lstStyle>
            <a:lvl1pPr marL="0" indent="0">
              <a:buNone/>
              <a:defRPr sz="2800"/>
            </a:lvl1pPr>
            <a:lvl2pPr marL="609493" indent="0">
              <a:buNone/>
              <a:defRPr sz="3700"/>
            </a:lvl2pPr>
            <a:lvl3pPr marL="1218987" indent="0">
              <a:buNone/>
              <a:defRPr sz="3200"/>
            </a:lvl3pPr>
            <a:lvl4pPr marL="1828480" indent="0">
              <a:buNone/>
              <a:defRPr sz="2700"/>
            </a:lvl4pPr>
            <a:lvl5pPr marL="2437973" indent="0">
              <a:buNone/>
              <a:defRPr sz="2700"/>
            </a:lvl5pPr>
            <a:lvl6pPr marL="3047467" indent="0">
              <a:buNone/>
              <a:defRPr sz="2700"/>
            </a:lvl6pPr>
            <a:lvl7pPr marL="3656960" indent="0">
              <a:buNone/>
              <a:defRPr sz="2700"/>
            </a:lvl7pPr>
            <a:lvl8pPr marL="4266453" indent="0">
              <a:buNone/>
              <a:defRPr sz="2700"/>
            </a:lvl8pPr>
            <a:lvl9pPr marL="4875947" indent="0">
              <a:buNone/>
              <a:defRPr sz="2700"/>
            </a:lvl9pPr>
          </a:lstStyle>
          <a:p>
            <a:r>
              <a:rPr lang="en-US"/>
              <a:t>Click icon to add picture</a:t>
            </a:r>
            <a:endParaRPr/>
          </a:p>
        </p:txBody>
      </p:sp>
      <p:sp>
        <p:nvSpPr>
          <p:cNvPr id="5" name="Date Placeholder 4"/>
          <p:cNvSpPr>
            <a:spLocks noGrp="1"/>
          </p:cNvSpPr>
          <p:nvPr>
            <p:ph type="dt" sz="half" idx="10"/>
          </p:nvPr>
        </p:nvSpPr>
        <p:spPr/>
        <p:txBody>
          <a:bodyPr/>
          <a:lstStyle/>
          <a:p>
            <a:fld id="{F0DFD029-FB74-4578-B929-F66AA97659CA}" type="datetimeFigureOut">
              <a:rPr lang="en-US"/>
              <a:t>6/9/2021</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4223431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bg2">
                <a:tint val="100000"/>
                <a:shade val="0"/>
                <a:satMod val="100000"/>
              </a:schemeClr>
            </a:gs>
            <a:gs pos="85000">
              <a:schemeClr val="bg2">
                <a:tint val="100000"/>
                <a:shade val="30000"/>
                <a:satMod val="100000"/>
              </a:schemeClr>
            </a:gs>
            <a:gs pos="100000">
              <a:schemeClr val="bg2">
                <a:shade val="60000"/>
                <a:satMod val="100000"/>
              </a:schemeClr>
            </a:gs>
          </a:gsLst>
          <a:lin ang="3600000" scaled="0"/>
          <a:tileRect/>
        </a:gradFill>
        <a:effectLst/>
      </p:bgPr>
    </p:bg>
    <p:spTree>
      <p:nvGrpSpPr>
        <p:cNvPr id="1" name=""/>
        <p:cNvGrpSpPr/>
        <p:nvPr/>
      </p:nvGrpSpPr>
      <p:grpSpPr>
        <a:xfrm>
          <a:off x="0" y="0"/>
          <a:ext cx="0" cy="0"/>
          <a:chOff x="0" y="0"/>
          <a:chExt cx="0" cy="0"/>
        </a:xfrm>
      </p:grpSpPr>
      <p:grpSp>
        <p:nvGrpSpPr>
          <p:cNvPr id="15" name="left lines"/>
          <p:cNvGrpSpPr/>
          <p:nvPr/>
        </p:nvGrpSpPr>
        <p:grpSpPr>
          <a:xfrm>
            <a:off x="-15870" y="-3174"/>
            <a:ext cx="819993" cy="5229225"/>
            <a:chOff x="-11906" y="-2381"/>
            <a:chExt cx="615155" cy="3921919"/>
          </a:xfrm>
        </p:grpSpPr>
        <p:sp>
          <p:nvSpPr>
            <p:cNvPr id="10" name="Freeform 9"/>
            <p:cNvSpPr/>
            <p:nvPr/>
          </p:nvSpPr>
          <p:spPr>
            <a:xfrm>
              <a:off x="-9526" y="0"/>
              <a:ext cx="612775" cy="3919538"/>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Lst>
              <a:ahLst/>
              <a:cxnLst>
                <a:cxn ang="0">
                  <a:pos x="connsiteX0" y="connsiteY0"/>
                </a:cxn>
                <a:cxn ang="0">
                  <a:pos x="connsiteX1" y="connsiteY1"/>
                </a:cxn>
                <a:cxn ang="0">
                  <a:pos x="connsiteX2" y="connsiteY2"/>
                </a:cxn>
              </a:cxnLst>
              <a:rect l="l" t="t" r="r" b="b"/>
              <a:pathLst>
                <a:path w="612775" h="3919538">
                  <a:moveTo>
                    <a:pt x="0" y="3919538"/>
                  </a:moveTo>
                  <a:lnTo>
                    <a:pt x="612775" y="2984500"/>
                  </a:lnTo>
                  <a:lnTo>
                    <a:pt x="612775" y="0"/>
                  </a:lnTo>
                </a:path>
              </a:pathLst>
            </a:custGeom>
            <a:noFill/>
            <a:ln w="38100">
              <a:gradFill>
                <a:gsLst>
                  <a:gs pos="50000">
                    <a:schemeClr val="accent1">
                      <a:lumMod val="75000"/>
                    </a:schemeClr>
                  </a:gs>
                  <a:gs pos="0">
                    <a:schemeClr val="accent1"/>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Freeform 10"/>
            <p:cNvSpPr/>
            <p:nvPr/>
          </p:nvSpPr>
          <p:spPr>
            <a:xfrm>
              <a:off x="-11906" y="0"/>
              <a:ext cx="410751" cy="3421856"/>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 name="connsiteX0" fmla="*/ 0 w 612775"/>
                <a:gd name="connsiteY0" fmla="*/ 3919538 h 3919538"/>
                <a:gd name="connsiteX1" fmla="*/ 202024 w 612775"/>
                <a:gd name="connsiteY1" fmla="*/ 3607676 h 3919538"/>
                <a:gd name="connsiteX2" fmla="*/ 612775 w 612775"/>
                <a:gd name="connsiteY2" fmla="*/ 2984500 h 3919538"/>
                <a:gd name="connsiteX3" fmla="*/ 612775 w 612775"/>
                <a:gd name="connsiteY3" fmla="*/ 0 h 3919538"/>
                <a:gd name="connsiteX0" fmla="*/ 0 w 410751"/>
                <a:gd name="connsiteY0" fmla="*/ 3607676 h 3607676"/>
                <a:gd name="connsiteX1" fmla="*/ 410751 w 410751"/>
                <a:gd name="connsiteY1" fmla="*/ 2984500 h 3607676"/>
                <a:gd name="connsiteX2" fmla="*/ 410751 w 410751"/>
                <a:gd name="connsiteY2" fmla="*/ 0 h 3607676"/>
                <a:gd name="connsiteX0" fmla="*/ 0 w 410751"/>
                <a:gd name="connsiteY0" fmla="*/ 3607676 h 3607676"/>
                <a:gd name="connsiteX1" fmla="*/ 410751 w 410751"/>
                <a:gd name="connsiteY1" fmla="*/ 2984500 h 3607676"/>
                <a:gd name="connsiteX2" fmla="*/ 409575 w 410751"/>
                <a:gd name="connsiteY2" fmla="*/ 185820 h 3607676"/>
                <a:gd name="connsiteX3" fmla="*/ 410751 w 410751"/>
                <a:gd name="connsiteY3" fmla="*/ 0 h 3607676"/>
                <a:gd name="connsiteX0" fmla="*/ 0 w 410751"/>
                <a:gd name="connsiteY0" fmla="*/ 3421856 h 3421856"/>
                <a:gd name="connsiteX1" fmla="*/ 410751 w 410751"/>
                <a:gd name="connsiteY1" fmla="*/ 2798680 h 3421856"/>
                <a:gd name="connsiteX2" fmla="*/ 409575 w 410751"/>
                <a:gd name="connsiteY2" fmla="*/ 0 h 3421856"/>
              </a:gdLst>
              <a:ahLst/>
              <a:cxnLst>
                <a:cxn ang="0">
                  <a:pos x="connsiteX0" y="connsiteY0"/>
                </a:cxn>
                <a:cxn ang="0">
                  <a:pos x="connsiteX1" y="connsiteY1"/>
                </a:cxn>
                <a:cxn ang="0">
                  <a:pos x="connsiteX2" y="connsiteY2"/>
                </a:cxn>
              </a:cxnLst>
              <a:rect l="l" t="t" r="r" b="b"/>
              <a:pathLst>
                <a:path w="410751" h="3421856">
                  <a:moveTo>
                    <a:pt x="0" y="3421856"/>
                  </a:moveTo>
                  <a:lnTo>
                    <a:pt x="410751" y="2798680"/>
                  </a:lnTo>
                  <a:lnTo>
                    <a:pt x="409575" y="0"/>
                  </a:lnTo>
                </a:path>
              </a:pathLst>
            </a:custGeom>
            <a:noFill/>
            <a:ln w="28575">
              <a:gradFill>
                <a:gsLst>
                  <a:gs pos="0">
                    <a:schemeClr val="accent1">
                      <a:lumMod val="75000"/>
                    </a:schemeClr>
                  </a:gs>
                  <a:gs pos="50000">
                    <a:schemeClr val="accent1">
                      <a:lumMod val="75000"/>
                    </a:schemeClr>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4" name="Freeform 13"/>
            <p:cNvSpPr/>
            <p:nvPr/>
          </p:nvSpPr>
          <p:spPr>
            <a:xfrm>
              <a:off x="-7144" y="-2381"/>
              <a:ext cx="238919" cy="2976561"/>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 name="connsiteX0" fmla="*/ 0 w 612775"/>
                <a:gd name="connsiteY0" fmla="*/ 3919538 h 3919538"/>
                <a:gd name="connsiteX1" fmla="*/ 373856 w 612775"/>
                <a:gd name="connsiteY1" fmla="*/ 3344891 h 3919538"/>
                <a:gd name="connsiteX2" fmla="*/ 612775 w 612775"/>
                <a:gd name="connsiteY2" fmla="*/ 2984500 h 3919538"/>
                <a:gd name="connsiteX3" fmla="*/ 612775 w 612775"/>
                <a:gd name="connsiteY3" fmla="*/ 0 h 3919538"/>
                <a:gd name="connsiteX0" fmla="*/ 0 w 238919"/>
                <a:gd name="connsiteY0" fmla="*/ 3344891 h 3344891"/>
                <a:gd name="connsiteX1" fmla="*/ 238919 w 238919"/>
                <a:gd name="connsiteY1" fmla="*/ 2984500 h 3344891"/>
                <a:gd name="connsiteX2" fmla="*/ 238919 w 238919"/>
                <a:gd name="connsiteY2" fmla="*/ 0 h 3344891"/>
                <a:gd name="connsiteX0" fmla="*/ 0 w 238919"/>
                <a:gd name="connsiteY0" fmla="*/ 3344891 h 3344891"/>
                <a:gd name="connsiteX1" fmla="*/ 238919 w 238919"/>
                <a:gd name="connsiteY1" fmla="*/ 2984500 h 3344891"/>
                <a:gd name="connsiteX2" fmla="*/ 238125 w 238919"/>
                <a:gd name="connsiteY2" fmla="*/ 368330 h 3344891"/>
                <a:gd name="connsiteX3" fmla="*/ 238919 w 238919"/>
                <a:gd name="connsiteY3" fmla="*/ 0 h 3344891"/>
                <a:gd name="connsiteX0" fmla="*/ 0 w 238919"/>
                <a:gd name="connsiteY0" fmla="*/ 2976561 h 2976561"/>
                <a:gd name="connsiteX1" fmla="*/ 238919 w 238919"/>
                <a:gd name="connsiteY1" fmla="*/ 2616170 h 2976561"/>
                <a:gd name="connsiteX2" fmla="*/ 238125 w 238919"/>
                <a:gd name="connsiteY2" fmla="*/ 0 h 2976561"/>
              </a:gdLst>
              <a:ahLst/>
              <a:cxnLst>
                <a:cxn ang="0">
                  <a:pos x="connsiteX0" y="connsiteY0"/>
                </a:cxn>
                <a:cxn ang="0">
                  <a:pos x="connsiteX1" y="connsiteY1"/>
                </a:cxn>
                <a:cxn ang="0">
                  <a:pos x="connsiteX2" y="connsiteY2"/>
                </a:cxn>
              </a:cxnLst>
              <a:rect l="l" t="t" r="r" b="b"/>
              <a:pathLst>
                <a:path w="238919" h="2976561">
                  <a:moveTo>
                    <a:pt x="0" y="2976561"/>
                  </a:moveTo>
                  <a:lnTo>
                    <a:pt x="238919" y="2616170"/>
                  </a:lnTo>
                  <a:cubicBezTo>
                    <a:pt x="238654" y="1744113"/>
                    <a:pt x="238390" y="872057"/>
                    <a:pt x="238125" y="0"/>
                  </a:cubicBezTo>
                </a:path>
              </a:pathLst>
            </a:custGeom>
            <a:noFill/>
            <a:ln w="25400">
              <a:gradFill>
                <a:gsLst>
                  <a:gs pos="0">
                    <a:schemeClr val="accent1">
                      <a:lumMod val="50000"/>
                    </a:schemeClr>
                  </a:gs>
                  <a:gs pos="100000">
                    <a:schemeClr val="accent1">
                      <a:lumMod val="75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2" name="Title Placeholder 1"/>
          <p:cNvSpPr>
            <a:spLocks noGrp="1"/>
          </p:cNvSpPr>
          <p:nvPr>
            <p:ph type="title"/>
          </p:nvPr>
        </p:nvSpPr>
        <p:spPr>
          <a:xfrm>
            <a:off x="1218883" y="274637"/>
            <a:ext cx="10360501" cy="1223963"/>
          </a:xfrm>
          <a:prstGeom prst="rect">
            <a:avLst/>
          </a:prstGeom>
        </p:spPr>
        <p:txBody>
          <a:bodyPr vert="horz" lIns="121899" tIns="60949" rIns="121899" bIns="60949" rtlCol="0" anchor="b">
            <a:normAutofit/>
          </a:bodyPr>
          <a:lstStyle/>
          <a:p>
            <a:r>
              <a:rPr lang="en-US"/>
              <a:t>Click to edit Master title style</a:t>
            </a:r>
            <a:endParaRPr/>
          </a:p>
        </p:txBody>
      </p:sp>
      <p:sp>
        <p:nvSpPr>
          <p:cNvPr id="3" name="Text Placeholder 2"/>
          <p:cNvSpPr>
            <a:spLocks noGrp="1"/>
          </p:cNvSpPr>
          <p:nvPr>
            <p:ph type="body" idx="1"/>
          </p:nvPr>
        </p:nvSpPr>
        <p:spPr>
          <a:xfrm>
            <a:off x="1218883" y="1701797"/>
            <a:ext cx="10360501" cy="4462272"/>
          </a:xfrm>
          <a:prstGeom prst="rect">
            <a:avLst/>
          </a:prstGeom>
        </p:spPr>
        <p:txBody>
          <a:bodyPr vert="horz" lIns="121899" tIns="60949" rIns="121899"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2"/>
          </p:nvPr>
        </p:nvSpPr>
        <p:spPr>
          <a:xfrm>
            <a:off x="1218882" y="6356352"/>
            <a:ext cx="2234618" cy="365125"/>
          </a:xfrm>
          <a:prstGeom prst="rect">
            <a:avLst/>
          </a:prstGeom>
        </p:spPr>
        <p:txBody>
          <a:bodyPr vert="horz" lIns="121899" tIns="60949" rIns="121899" bIns="60949" rtlCol="0" anchor="ctr"/>
          <a:lstStyle>
            <a:lvl1pPr algn="l">
              <a:defRPr sz="1200">
                <a:solidFill>
                  <a:schemeClr val="tx1">
                    <a:tint val="75000"/>
                  </a:schemeClr>
                </a:solidFill>
              </a:defRPr>
            </a:lvl1pPr>
          </a:lstStyle>
          <a:p>
            <a:fld id="{F0DFD029-FB74-4578-B929-F66AA97659CA}" type="datetimeFigureOut">
              <a:rPr lang="en-US"/>
              <a:pPr/>
              <a:t>6/9/2021</a:t>
            </a:fld>
            <a:endParaRPr/>
          </a:p>
        </p:txBody>
      </p:sp>
      <p:sp>
        <p:nvSpPr>
          <p:cNvPr id="5" name="Footer Placeholder 4"/>
          <p:cNvSpPr>
            <a:spLocks noGrp="1"/>
          </p:cNvSpPr>
          <p:nvPr>
            <p:ph type="ftr" sz="quarter" idx="3"/>
          </p:nvPr>
        </p:nvSpPr>
        <p:spPr>
          <a:xfrm>
            <a:off x="3453501" y="6356352"/>
            <a:ext cx="5281824" cy="365125"/>
          </a:xfrm>
          <a:prstGeom prst="rect">
            <a:avLst/>
          </a:prstGeom>
        </p:spPr>
        <p:txBody>
          <a:bodyPr vert="horz" lIns="121899" tIns="60949" rIns="121899" bIns="60949" rtlCol="0" anchor="ctr"/>
          <a:lstStyle>
            <a:lvl1pPr algn="ctr">
              <a:defRPr sz="1200">
                <a:solidFill>
                  <a:schemeClr val="tx1">
                    <a:tint val="75000"/>
                  </a:schemeClr>
                </a:solidFill>
              </a:defRPr>
            </a:lvl1pPr>
          </a:lstStyle>
          <a:p>
            <a:endParaRPr/>
          </a:p>
        </p:txBody>
      </p:sp>
      <p:sp>
        <p:nvSpPr>
          <p:cNvPr id="6" name="Slide Number Placeholder 5"/>
          <p:cNvSpPr>
            <a:spLocks noGrp="1"/>
          </p:cNvSpPr>
          <p:nvPr>
            <p:ph type="sldNum" sz="quarter" idx="4"/>
          </p:nvPr>
        </p:nvSpPr>
        <p:spPr>
          <a:xfrm>
            <a:off x="10563649" y="6356352"/>
            <a:ext cx="1015735" cy="365125"/>
          </a:xfrm>
          <a:prstGeom prst="rect">
            <a:avLst/>
          </a:prstGeom>
        </p:spPr>
        <p:txBody>
          <a:bodyPr vert="horz" lIns="121899" tIns="60949" rIns="121899" bIns="60949" rtlCol="0" anchor="ctr"/>
          <a:lstStyle>
            <a:lvl1pPr algn="r">
              <a:defRPr sz="1200">
                <a:solidFill>
                  <a:schemeClr val="tx1">
                    <a:tint val="75000"/>
                  </a:schemeClr>
                </a:solidFill>
              </a:defRPr>
            </a:lvl1pPr>
          </a:lstStyle>
          <a:p>
            <a:fld id="{C014DD1E-5D91-48A3-AD6D-45FBA980D106}" type="slidenum">
              <a:rPr/>
              <a:pPr/>
              <a:t>‹#›</a:t>
            </a:fld>
            <a:endParaRPr/>
          </a:p>
        </p:txBody>
      </p:sp>
    </p:spTree>
    <p:extLst>
      <p:ext uri="{BB962C8B-B14F-4D97-AF65-F5344CB8AC3E}">
        <p14:creationId xmlns:p14="http://schemas.microsoft.com/office/powerpoint/2010/main" val="1395275884"/>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1218987"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304747" indent="-304747" algn="l" defTabSz="1218987" rtl="0" eaLnBrk="1" latinLnBrk="0" hangingPunct="1">
        <a:lnSpc>
          <a:spcPct val="90000"/>
        </a:lnSpc>
        <a:spcBef>
          <a:spcPts val="1600"/>
        </a:spcBef>
        <a:buClr>
          <a:schemeClr val="accent1"/>
        </a:buClr>
        <a:buSzPct val="100000"/>
        <a:buFont typeface="Arial" pitchFamily="34" charset="0"/>
        <a:buChar char="•"/>
        <a:defRPr sz="2800" kern="1200">
          <a:solidFill>
            <a:schemeClr val="tx1"/>
          </a:solidFill>
          <a:latin typeface="+mn-lt"/>
          <a:ea typeface="+mn-ea"/>
          <a:cs typeface="+mn-cs"/>
        </a:defRPr>
      </a:lvl1pPr>
      <a:lvl2pPr marL="609493" indent="-231607" algn="l" defTabSz="1218987" rtl="0" eaLnBrk="1" latinLnBrk="0" hangingPunct="1">
        <a:lnSpc>
          <a:spcPct val="90000"/>
        </a:lnSpc>
        <a:spcBef>
          <a:spcPts val="800"/>
        </a:spcBef>
        <a:buClr>
          <a:schemeClr val="accent1"/>
        </a:buClr>
        <a:buSzPct val="80000"/>
        <a:buFont typeface="Arial" pitchFamily="34" charset="0"/>
        <a:buChar char="•"/>
        <a:defRPr sz="2400" kern="1200">
          <a:solidFill>
            <a:schemeClr val="tx1"/>
          </a:solidFill>
          <a:latin typeface="+mn-lt"/>
          <a:ea typeface="+mn-ea"/>
          <a:cs typeface="+mn-cs"/>
        </a:defRPr>
      </a:lvl2pPr>
      <a:lvl3pPr marL="914240"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3pPr>
      <a:lvl4pPr marL="1218987"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4pPr>
      <a:lvl5pPr marL="1523733"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5pPr>
      <a:lvl6pPr marL="1828480"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6pPr>
      <a:lvl7pPr marL="2133227"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7pPr>
      <a:lvl8pPr marL="2437973" indent="-231607"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8pPr>
      <a:lvl9pPr marL="2742720" indent="-231607"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9pPr>
    </p:bodyStyle>
    <p:otherStyle>
      <a:defPPr>
        <a:defRPr/>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39"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ru-RU" dirty="0"/>
              <a:t>Процес на производство на кечап/доматен сос</a:t>
            </a:r>
            <a:endParaRPr lang="en-US" dirty="0"/>
          </a:p>
        </p:txBody>
      </p:sp>
      <p:sp>
        <p:nvSpPr>
          <p:cNvPr id="5" name="Subtitle 4"/>
          <p:cNvSpPr>
            <a:spLocks noGrp="1"/>
          </p:cNvSpPr>
          <p:nvPr>
            <p:ph type="subTitle" idx="1"/>
          </p:nvPr>
        </p:nvSpPr>
        <p:spPr/>
        <p:txBody>
          <a:bodyPr/>
          <a:lstStyle/>
          <a:p>
            <a:r>
              <a:rPr lang="mk-MK" dirty="0"/>
              <a:t>Марко Манчов</a:t>
            </a:r>
            <a:endParaRPr lang="en-US" dirty="0"/>
          </a:p>
        </p:txBody>
      </p:sp>
    </p:spTree>
    <p:extLst>
      <p:ext uri="{BB962C8B-B14F-4D97-AF65-F5344CB8AC3E}">
        <p14:creationId xmlns:p14="http://schemas.microsoft.com/office/powerpoint/2010/main" val="1332291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Diagram, schematic&#10;&#10;Description automatically generated">
            <a:extLst>
              <a:ext uri="{FF2B5EF4-FFF2-40B4-BE49-F238E27FC236}">
                <a16:creationId xmlns:a16="http://schemas.microsoft.com/office/drawing/2014/main" id="{0DFC0DC0-4AB4-425B-8936-0F477333F4F5}"/>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900674" y="68263"/>
            <a:ext cx="5192339" cy="6721475"/>
          </a:xfrm>
          <a:noFill/>
        </p:spPr>
      </p:pic>
    </p:spTree>
    <p:extLst>
      <p:ext uri="{BB962C8B-B14F-4D97-AF65-F5344CB8AC3E}">
        <p14:creationId xmlns:p14="http://schemas.microsoft.com/office/powerpoint/2010/main" val="518096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Diagram, schematic&#10;&#10;Description automatically generated">
            <a:extLst>
              <a:ext uri="{FF2B5EF4-FFF2-40B4-BE49-F238E27FC236}">
                <a16:creationId xmlns:a16="http://schemas.microsoft.com/office/drawing/2014/main" id="{B6094CFA-2C66-408A-AAFB-7E2145DFF7B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78582" y="68263"/>
            <a:ext cx="9636523" cy="6721475"/>
          </a:xfrm>
          <a:noFill/>
        </p:spPr>
      </p:pic>
    </p:spTree>
    <p:extLst>
      <p:ext uri="{BB962C8B-B14F-4D97-AF65-F5344CB8AC3E}">
        <p14:creationId xmlns:p14="http://schemas.microsoft.com/office/powerpoint/2010/main" val="3828408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660B11B-CFC0-43FC-AFB0-9A959E582AFE}"/>
              </a:ext>
            </a:extLst>
          </p:cNvPr>
          <p:cNvPicPr>
            <a:picLocks noChangeAspect="1"/>
          </p:cNvPicPr>
          <p:nvPr/>
        </p:nvPicPr>
        <p:blipFill>
          <a:blip r:embed="rId2"/>
          <a:stretch>
            <a:fillRect/>
          </a:stretch>
        </p:blipFill>
        <p:spPr>
          <a:xfrm>
            <a:off x="4225246" y="15240"/>
            <a:ext cx="7963579" cy="4175760"/>
          </a:xfrm>
          <a:prstGeom prst="rect">
            <a:avLst/>
          </a:prstGeom>
        </p:spPr>
      </p:pic>
      <p:pic>
        <p:nvPicPr>
          <p:cNvPr id="6" name="Picture 5">
            <a:extLst>
              <a:ext uri="{FF2B5EF4-FFF2-40B4-BE49-F238E27FC236}">
                <a16:creationId xmlns:a16="http://schemas.microsoft.com/office/drawing/2014/main" id="{B8E8F677-BEFB-4F9C-A73C-8705FFE76E40}"/>
              </a:ext>
            </a:extLst>
          </p:cNvPr>
          <p:cNvPicPr>
            <a:picLocks noChangeAspect="1"/>
          </p:cNvPicPr>
          <p:nvPr/>
        </p:nvPicPr>
        <p:blipFill>
          <a:blip r:embed="rId3"/>
          <a:stretch>
            <a:fillRect/>
          </a:stretch>
        </p:blipFill>
        <p:spPr>
          <a:xfrm>
            <a:off x="0" y="3523608"/>
            <a:ext cx="7314883" cy="3319152"/>
          </a:xfrm>
          <a:prstGeom prst="rect">
            <a:avLst/>
          </a:prstGeom>
        </p:spPr>
      </p:pic>
    </p:spTree>
    <p:extLst>
      <p:ext uri="{BB962C8B-B14F-4D97-AF65-F5344CB8AC3E}">
        <p14:creationId xmlns:p14="http://schemas.microsoft.com/office/powerpoint/2010/main" val="11987005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Diagram&#10;&#10;Description automatically generated">
            <a:extLst>
              <a:ext uri="{FF2B5EF4-FFF2-40B4-BE49-F238E27FC236}">
                <a16:creationId xmlns:a16="http://schemas.microsoft.com/office/drawing/2014/main" id="{CA109442-79C8-4017-A2E7-84007FDB573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89112" y="114300"/>
            <a:ext cx="9390062" cy="4741981"/>
          </a:xfrm>
          <a:noFill/>
        </p:spPr>
      </p:pic>
      <p:pic>
        <p:nvPicPr>
          <p:cNvPr id="7" name="Picture 6" descr="Diagram&#10;&#10;Description automatically generated">
            <a:extLst>
              <a:ext uri="{FF2B5EF4-FFF2-40B4-BE49-F238E27FC236}">
                <a16:creationId xmlns:a16="http://schemas.microsoft.com/office/drawing/2014/main" id="{A0C75AEA-220F-416F-B332-87F103E38A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4393" y="4800600"/>
            <a:ext cx="11239500" cy="1943100"/>
          </a:xfrm>
          <a:prstGeom prst="rect">
            <a:avLst/>
          </a:prstGeom>
        </p:spPr>
      </p:pic>
    </p:spTree>
    <p:extLst>
      <p:ext uri="{BB962C8B-B14F-4D97-AF65-F5344CB8AC3E}">
        <p14:creationId xmlns:p14="http://schemas.microsoft.com/office/powerpoint/2010/main" val="4155310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04FE4F4-4FB9-4A70-86E2-F4C18DDC4D15}"/>
              </a:ext>
            </a:extLst>
          </p:cNvPr>
          <p:cNvPicPr>
            <a:picLocks noChangeAspect="1"/>
          </p:cNvPicPr>
          <p:nvPr/>
        </p:nvPicPr>
        <p:blipFill>
          <a:blip r:embed="rId2"/>
          <a:stretch>
            <a:fillRect/>
          </a:stretch>
        </p:blipFill>
        <p:spPr>
          <a:xfrm>
            <a:off x="3798678" y="0"/>
            <a:ext cx="8390148" cy="3886200"/>
          </a:xfrm>
          <a:prstGeom prst="rect">
            <a:avLst/>
          </a:prstGeom>
        </p:spPr>
      </p:pic>
      <p:pic>
        <p:nvPicPr>
          <p:cNvPr id="5" name="Picture 4">
            <a:extLst>
              <a:ext uri="{FF2B5EF4-FFF2-40B4-BE49-F238E27FC236}">
                <a16:creationId xmlns:a16="http://schemas.microsoft.com/office/drawing/2014/main" id="{5F58200A-E391-4855-AC4A-0BFA8DDAEC0B}"/>
              </a:ext>
            </a:extLst>
          </p:cNvPr>
          <p:cNvPicPr>
            <a:picLocks noChangeAspect="1"/>
          </p:cNvPicPr>
          <p:nvPr/>
        </p:nvPicPr>
        <p:blipFill>
          <a:blip r:embed="rId3"/>
          <a:stretch>
            <a:fillRect/>
          </a:stretch>
        </p:blipFill>
        <p:spPr>
          <a:xfrm>
            <a:off x="0" y="3323909"/>
            <a:ext cx="7467600" cy="3534091"/>
          </a:xfrm>
          <a:prstGeom prst="rect">
            <a:avLst/>
          </a:prstGeom>
        </p:spPr>
      </p:pic>
    </p:spTree>
    <p:extLst>
      <p:ext uri="{BB962C8B-B14F-4D97-AF65-F5344CB8AC3E}">
        <p14:creationId xmlns:p14="http://schemas.microsoft.com/office/powerpoint/2010/main" val="5445823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iagram, schematic&#10;&#10;Description automatically generated">
            <a:extLst>
              <a:ext uri="{FF2B5EF4-FFF2-40B4-BE49-F238E27FC236}">
                <a16:creationId xmlns:a16="http://schemas.microsoft.com/office/drawing/2014/main" id="{4CB652AD-CF6F-442F-9089-2678508712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26479" y="68263"/>
            <a:ext cx="10340730" cy="6721475"/>
          </a:xfrm>
          <a:prstGeom prst="rect">
            <a:avLst/>
          </a:prstGeom>
          <a:noFill/>
        </p:spPr>
      </p:pic>
    </p:spTree>
    <p:extLst>
      <p:ext uri="{BB962C8B-B14F-4D97-AF65-F5344CB8AC3E}">
        <p14:creationId xmlns:p14="http://schemas.microsoft.com/office/powerpoint/2010/main" val="3179945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551B2A5-8125-4AFA-8E47-1351613824E0}"/>
              </a:ext>
            </a:extLst>
          </p:cNvPr>
          <p:cNvPicPr>
            <a:picLocks noChangeAspect="1"/>
          </p:cNvPicPr>
          <p:nvPr/>
        </p:nvPicPr>
        <p:blipFill>
          <a:blip r:embed="rId2"/>
          <a:stretch>
            <a:fillRect/>
          </a:stretch>
        </p:blipFill>
        <p:spPr>
          <a:xfrm>
            <a:off x="1397602" y="8709"/>
            <a:ext cx="4696810" cy="4086225"/>
          </a:xfrm>
          <a:prstGeom prst="rect">
            <a:avLst/>
          </a:prstGeom>
        </p:spPr>
      </p:pic>
      <p:pic>
        <p:nvPicPr>
          <p:cNvPr id="5" name="Picture 4">
            <a:extLst>
              <a:ext uri="{FF2B5EF4-FFF2-40B4-BE49-F238E27FC236}">
                <a16:creationId xmlns:a16="http://schemas.microsoft.com/office/drawing/2014/main" id="{D9277EDA-EB65-4CED-AF3D-303D9955B513}"/>
              </a:ext>
            </a:extLst>
          </p:cNvPr>
          <p:cNvPicPr>
            <a:picLocks noChangeAspect="1"/>
          </p:cNvPicPr>
          <p:nvPr/>
        </p:nvPicPr>
        <p:blipFill>
          <a:blip r:embed="rId3"/>
          <a:stretch>
            <a:fillRect/>
          </a:stretch>
        </p:blipFill>
        <p:spPr>
          <a:xfrm>
            <a:off x="0" y="3749004"/>
            <a:ext cx="7085012" cy="3100287"/>
          </a:xfrm>
          <a:prstGeom prst="rect">
            <a:avLst/>
          </a:prstGeom>
        </p:spPr>
      </p:pic>
      <p:pic>
        <p:nvPicPr>
          <p:cNvPr id="7" name="Picture 6">
            <a:extLst>
              <a:ext uri="{FF2B5EF4-FFF2-40B4-BE49-F238E27FC236}">
                <a16:creationId xmlns:a16="http://schemas.microsoft.com/office/drawing/2014/main" id="{ACBAA50F-B7FB-4CDC-97A8-0FB7D43256E2}"/>
              </a:ext>
            </a:extLst>
          </p:cNvPr>
          <p:cNvPicPr>
            <a:picLocks noChangeAspect="1"/>
          </p:cNvPicPr>
          <p:nvPr/>
        </p:nvPicPr>
        <p:blipFill>
          <a:blip r:embed="rId4"/>
          <a:stretch>
            <a:fillRect/>
          </a:stretch>
        </p:blipFill>
        <p:spPr>
          <a:xfrm>
            <a:off x="5988314" y="1075409"/>
            <a:ext cx="6151899" cy="3420392"/>
          </a:xfrm>
          <a:prstGeom prst="rect">
            <a:avLst/>
          </a:prstGeom>
        </p:spPr>
      </p:pic>
    </p:spTree>
    <p:extLst>
      <p:ext uri="{BB962C8B-B14F-4D97-AF65-F5344CB8AC3E}">
        <p14:creationId xmlns:p14="http://schemas.microsoft.com/office/powerpoint/2010/main" val="8985352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iagram&#10;&#10;Description automatically generated">
            <a:extLst>
              <a:ext uri="{FF2B5EF4-FFF2-40B4-BE49-F238E27FC236}">
                <a16:creationId xmlns:a16="http://schemas.microsoft.com/office/drawing/2014/main" id="{F255795E-3DF0-4CA0-8F2F-CD23F1B32A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5513" y="462267"/>
            <a:ext cx="11142662" cy="5933467"/>
          </a:xfrm>
          <a:prstGeom prst="rect">
            <a:avLst/>
          </a:prstGeom>
          <a:noFill/>
        </p:spPr>
      </p:pic>
    </p:spTree>
    <p:extLst>
      <p:ext uri="{BB962C8B-B14F-4D97-AF65-F5344CB8AC3E}">
        <p14:creationId xmlns:p14="http://schemas.microsoft.com/office/powerpoint/2010/main" val="2987637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0CFEB04-3F48-4393-AD1D-BDAC7329377D}"/>
              </a:ext>
            </a:extLst>
          </p:cNvPr>
          <p:cNvSpPr>
            <a:spLocks noGrp="1"/>
          </p:cNvSpPr>
          <p:nvPr>
            <p:ph idx="1"/>
          </p:nvPr>
        </p:nvSpPr>
        <p:spPr/>
        <p:txBody>
          <a:bodyPr/>
          <a:lstStyle/>
          <a:p>
            <a:pPr marL="0" indent="0">
              <a:buNone/>
            </a:pPr>
            <a:r>
              <a:rPr lang="mk-MK" dirty="0"/>
              <a:t>Прашања?</a:t>
            </a:r>
            <a:endParaRPr lang="en-US" dirty="0"/>
          </a:p>
        </p:txBody>
      </p:sp>
    </p:spTree>
    <p:extLst>
      <p:ext uri="{BB962C8B-B14F-4D97-AF65-F5344CB8AC3E}">
        <p14:creationId xmlns:p14="http://schemas.microsoft.com/office/powerpoint/2010/main" val="1435115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13"/>
          <p:cNvSpPr>
            <a:spLocks noGrp="1"/>
          </p:cNvSpPr>
          <p:nvPr>
            <p:ph type="title"/>
          </p:nvPr>
        </p:nvSpPr>
        <p:spPr>
          <a:xfrm>
            <a:off x="1218883" y="274637"/>
            <a:ext cx="10360501" cy="1223963"/>
          </a:xfrm>
        </p:spPr>
        <p:txBody>
          <a:bodyPr anchor="b">
            <a:normAutofit/>
          </a:bodyPr>
          <a:lstStyle/>
          <a:p>
            <a:pPr marL="0" indent="0">
              <a:buNone/>
            </a:pPr>
            <a:r>
              <a:rPr lang="ru-RU" sz="1700" dirty="0"/>
              <a:t>Овој проект го опишува процесот на изработка на кечап/доматен сос. Во оваа </a:t>
            </a:r>
            <a:r>
              <a:rPr lang="mk-MK" sz="1700" dirty="0"/>
              <a:t>презентација</a:t>
            </a:r>
            <a:r>
              <a:rPr lang="ru-RU" sz="1700" dirty="0"/>
              <a:t> е истражено, анализирано и опишано целосниот процес на производство на прехранбен продукт познат како “кечап“. Објаснета цела еволуција на производот и неговата намена од минатото и како во денешно време се разработува со модерна технологија и компјутерски системи.</a:t>
            </a:r>
            <a:endParaRPr lang="en-US" sz="1700" dirty="0"/>
          </a:p>
        </p:txBody>
      </p:sp>
      <p:pic>
        <p:nvPicPr>
          <p:cNvPr id="4" name="Picture 3">
            <a:extLst>
              <a:ext uri="{FF2B5EF4-FFF2-40B4-BE49-F238E27FC236}">
                <a16:creationId xmlns:a16="http://schemas.microsoft.com/office/drawing/2014/main" id="{B15DC790-B973-4CA5-9483-6F82F0D1BD69}"/>
              </a:ext>
            </a:extLst>
          </p:cNvPr>
          <p:cNvPicPr>
            <a:picLocks noChangeAspect="1"/>
          </p:cNvPicPr>
          <p:nvPr/>
        </p:nvPicPr>
        <p:blipFill rotWithShape="1">
          <a:blip r:embed="rId2"/>
          <a:srcRect t="11474" r="-1" b="11956"/>
          <a:stretch/>
        </p:blipFill>
        <p:spPr>
          <a:xfrm>
            <a:off x="1218883" y="1701797"/>
            <a:ext cx="10360501" cy="4462272"/>
          </a:xfrm>
          <a:prstGeom prst="rect">
            <a:avLst/>
          </a:prstGeom>
          <a:noFill/>
        </p:spPr>
      </p:pic>
    </p:spTree>
    <p:extLst>
      <p:ext uri="{BB962C8B-B14F-4D97-AF65-F5344CB8AC3E}">
        <p14:creationId xmlns:p14="http://schemas.microsoft.com/office/powerpoint/2010/main" val="3529114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C982BB-B895-4280-8634-A13A2A60D359}"/>
              </a:ext>
            </a:extLst>
          </p:cNvPr>
          <p:cNvSpPr>
            <a:spLocks noGrp="1"/>
          </p:cNvSpPr>
          <p:nvPr>
            <p:ph type="title"/>
          </p:nvPr>
        </p:nvSpPr>
        <p:spPr/>
        <p:txBody>
          <a:bodyPr/>
          <a:lstStyle/>
          <a:p>
            <a:r>
              <a:rPr lang="mk-MK" dirty="0"/>
              <a:t>	ВОВЕД</a:t>
            </a:r>
            <a:endParaRPr lang="en-US" dirty="0"/>
          </a:p>
        </p:txBody>
      </p:sp>
      <p:sp>
        <p:nvSpPr>
          <p:cNvPr id="3" name="Content Placeholder 2">
            <a:extLst>
              <a:ext uri="{FF2B5EF4-FFF2-40B4-BE49-F238E27FC236}">
                <a16:creationId xmlns:a16="http://schemas.microsoft.com/office/drawing/2014/main" id="{D8503DB0-9518-40A5-95BD-6104FEE3D37E}"/>
              </a:ext>
            </a:extLst>
          </p:cNvPr>
          <p:cNvSpPr>
            <a:spLocks noGrp="1"/>
          </p:cNvSpPr>
          <p:nvPr>
            <p:ph idx="1"/>
          </p:nvPr>
        </p:nvSpPr>
        <p:spPr/>
        <p:txBody>
          <a:bodyPr/>
          <a:lstStyle/>
          <a:p>
            <a:pPr marL="0" indent="0">
              <a:buNone/>
            </a:pPr>
            <a:r>
              <a:rPr lang="ru-RU" dirty="0"/>
              <a:t>Доматниот сос потекнува од античка Кина како саламура со кисела риба или школка наречена „ке-цјап“. Соседните земји усвоија свои варијации на „кечап“ кои се состојат од саламура од риба, билки и зачини. Кон крајот на 1600-тите, англиските морнари во посета на Малезија и Сингапур беа толку импресионирани од сосот што зедоа примероци дома. Англиските готвачи се обидоа да го удвојат зачинетиот сос, но без пристап до некои егзотични азиски состојки, тие импровизираа со краставици, печурки, ореви, остриги и други варијанти. </a:t>
            </a:r>
            <a:endParaRPr lang="en-US" dirty="0"/>
          </a:p>
        </p:txBody>
      </p:sp>
    </p:spTree>
    <p:extLst>
      <p:ext uri="{BB962C8B-B14F-4D97-AF65-F5344CB8AC3E}">
        <p14:creationId xmlns:p14="http://schemas.microsoft.com/office/powerpoint/2010/main" val="21580405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8503DB0-9518-40A5-95BD-6104FEE3D37E}"/>
              </a:ext>
            </a:extLst>
          </p:cNvPr>
          <p:cNvSpPr>
            <a:spLocks noGrp="1"/>
          </p:cNvSpPr>
          <p:nvPr>
            <p:ph idx="1"/>
          </p:nvPr>
        </p:nvSpPr>
        <p:spPr>
          <a:xfrm>
            <a:off x="1217612" y="381000"/>
            <a:ext cx="10360501" cy="4462272"/>
          </a:xfrm>
        </p:spPr>
        <p:txBody>
          <a:bodyPr/>
          <a:lstStyle/>
          <a:p>
            <a:pPr marL="0" indent="0">
              <a:buNone/>
            </a:pPr>
            <a:r>
              <a:rPr lang="ru-RU" dirty="0"/>
              <a:t>Сто години подоцна, жителите на Англија го создадоа дефинитивниот кечап со домати кога морнарите од Мејн се врати од Мексико и Шпански Карибите со семе од егзотично овошје од Новиот свет, наречено домат. Откачениот кечап од домати брзо стана популарен сос за колачи со треска, месо и друга храна.</a:t>
            </a:r>
          </a:p>
          <a:p>
            <a:pPr marL="0" indent="0">
              <a:buNone/>
            </a:pPr>
            <a:r>
              <a:rPr lang="ru-RU" dirty="0"/>
              <a:t>Ние ќе ја користиме стандардната рецепта за кечап на Heinz, иако има многу разни рецепти на доматен сос во светот, процесот на производство е речиси ист.</a:t>
            </a:r>
          </a:p>
        </p:txBody>
      </p:sp>
      <p:pic>
        <p:nvPicPr>
          <p:cNvPr id="7" name="Picture 6">
            <a:extLst>
              <a:ext uri="{FF2B5EF4-FFF2-40B4-BE49-F238E27FC236}">
                <a16:creationId xmlns:a16="http://schemas.microsoft.com/office/drawing/2014/main" id="{07E6D7DB-140E-41E8-9D7F-50B1C01C284A}"/>
              </a:ext>
            </a:extLst>
          </p:cNvPr>
          <p:cNvPicPr>
            <a:picLocks noChangeAspect="1"/>
          </p:cNvPicPr>
          <p:nvPr/>
        </p:nvPicPr>
        <p:blipFill>
          <a:blip r:embed="rId2"/>
          <a:stretch>
            <a:fillRect/>
          </a:stretch>
        </p:blipFill>
        <p:spPr>
          <a:xfrm>
            <a:off x="3712867" y="3886200"/>
            <a:ext cx="4763090" cy="2735558"/>
          </a:xfrm>
          <a:prstGeom prst="rect">
            <a:avLst/>
          </a:prstGeom>
        </p:spPr>
      </p:pic>
    </p:spTree>
    <p:extLst>
      <p:ext uri="{BB962C8B-B14F-4D97-AF65-F5344CB8AC3E}">
        <p14:creationId xmlns:p14="http://schemas.microsoft.com/office/powerpoint/2010/main" val="405297910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C982BB-B895-4280-8634-A13A2A60D359}"/>
              </a:ext>
            </a:extLst>
          </p:cNvPr>
          <p:cNvSpPr>
            <a:spLocks noGrp="1"/>
          </p:cNvSpPr>
          <p:nvPr>
            <p:ph type="title"/>
          </p:nvPr>
        </p:nvSpPr>
        <p:spPr/>
        <p:txBody>
          <a:bodyPr/>
          <a:lstStyle/>
          <a:p>
            <a:r>
              <a:rPr lang="en-US" dirty="0"/>
              <a:t>	</a:t>
            </a:r>
            <a:r>
              <a:rPr lang="mk-MK" sz="3600" u="none" strike="noStrike" dirty="0">
                <a:ln>
                  <a:noFill/>
                </a:ln>
                <a:ea typeface="MS Mincho" panose="02020609040205080304" pitchFamily="49" charset="-128"/>
              </a:rPr>
              <a:t> Состојки</a:t>
            </a:r>
            <a:endParaRPr lang="en-US" dirty="0"/>
          </a:p>
        </p:txBody>
      </p:sp>
      <p:graphicFrame>
        <p:nvGraphicFramePr>
          <p:cNvPr id="4" name="Table 3">
            <a:extLst>
              <a:ext uri="{FF2B5EF4-FFF2-40B4-BE49-F238E27FC236}">
                <a16:creationId xmlns:a16="http://schemas.microsoft.com/office/drawing/2014/main" id="{1D17047D-C4D1-46FE-8EB9-1E745199E97A}"/>
              </a:ext>
            </a:extLst>
          </p:cNvPr>
          <p:cNvGraphicFramePr>
            <a:graphicFrameLocks noGrp="1"/>
          </p:cNvGraphicFramePr>
          <p:nvPr>
            <p:extLst>
              <p:ext uri="{D42A27DB-BD31-4B8C-83A1-F6EECF244321}">
                <p14:modId xmlns:p14="http://schemas.microsoft.com/office/powerpoint/2010/main" val="3939476552"/>
              </p:ext>
            </p:extLst>
          </p:nvPr>
        </p:nvGraphicFramePr>
        <p:xfrm>
          <a:off x="2055812" y="1459396"/>
          <a:ext cx="7191374" cy="5322404"/>
        </p:xfrm>
        <a:graphic>
          <a:graphicData uri="http://schemas.openxmlformats.org/drawingml/2006/table">
            <a:tbl>
              <a:tblPr>
                <a:tableStyleId>{073A0DAA-6AF3-43AB-8588-CEC1D06C72B9}</a:tableStyleId>
              </a:tblPr>
              <a:tblGrid>
                <a:gridCol w="2102094">
                  <a:extLst>
                    <a:ext uri="{9D8B030D-6E8A-4147-A177-3AD203B41FA5}">
                      <a16:colId xmlns:a16="http://schemas.microsoft.com/office/drawing/2014/main" val="1347589293"/>
                    </a:ext>
                  </a:extLst>
                </a:gridCol>
                <a:gridCol w="2102094">
                  <a:extLst>
                    <a:ext uri="{9D8B030D-6E8A-4147-A177-3AD203B41FA5}">
                      <a16:colId xmlns:a16="http://schemas.microsoft.com/office/drawing/2014/main" val="778176130"/>
                    </a:ext>
                  </a:extLst>
                </a:gridCol>
                <a:gridCol w="1493593">
                  <a:extLst>
                    <a:ext uri="{9D8B030D-6E8A-4147-A177-3AD203B41FA5}">
                      <a16:colId xmlns:a16="http://schemas.microsoft.com/office/drawing/2014/main" val="3773302946"/>
                    </a:ext>
                  </a:extLst>
                </a:gridCol>
                <a:gridCol w="1493593">
                  <a:extLst>
                    <a:ext uri="{9D8B030D-6E8A-4147-A177-3AD203B41FA5}">
                      <a16:colId xmlns:a16="http://schemas.microsoft.com/office/drawing/2014/main" val="1149723811"/>
                    </a:ext>
                  </a:extLst>
                </a:gridCol>
              </a:tblGrid>
              <a:tr h="410139">
                <a:tc rowSpan="2">
                  <a:txBody>
                    <a:bodyPr/>
                    <a:lstStyle/>
                    <a:p>
                      <a:pPr marL="0" marR="0" algn="ctr">
                        <a:spcBef>
                          <a:spcPts val="0"/>
                        </a:spcBef>
                        <a:spcAft>
                          <a:spcPts val="0"/>
                        </a:spcAft>
                      </a:pPr>
                      <a:r>
                        <a:rPr lang="mk-MK" sz="1500">
                          <a:effectLst/>
                        </a:rPr>
                        <a:t>Број состојка</a:t>
                      </a:r>
                      <a:endParaRPr lang="en-US" sz="15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9909" marR="99909" marT="49955" marB="49955" anchor="ctr"/>
                </a:tc>
                <a:tc gridSpan="3">
                  <a:txBody>
                    <a:bodyPr/>
                    <a:lstStyle/>
                    <a:p>
                      <a:pPr marL="0" marR="0" algn="ctr">
                        <a:spcBef>
                          <a:spcPts val="0"/>
                        </a:spcBef>
                        <a:spcAft>
                          <a:spcPts val="0"/>
                        </a:spcAft>
                      </a:pPr>
                      <a:r>
                        <a:rPr lang="mk-MK" sz="1500">
                          <a:effectLst/>
                        </a:rPr>
                        <a:t>Состојки потребно за производот</a:t>
                      </a:r>
                      <a:endParaRPr lang="en-US" sz="15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9909" marR="99909" marT="49955" marB="49955"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986573423"/>
                  </a:ext>
                </a:extLst>
              </a:tr>
              <a:tr h="663819">
                <a:tc vMerge="1">
                  <a:txBody>
                    <a:bodyPr/>
                    <a:lstStyle/>
                    <a:p>
                      <a:endParaRPr lang="en-US"/>
                    </a:p>
                  </a:txBody>
                  <a:tcPr/>
                </a:tc>
                <a:tc>
                  <a:txBody>
                    <a:bodyPr/>
                    <a:lstStyle/>
                    <a:p>
                      <a:pPr marL="0" marR="0" algn="ctr">
                        <a:spcBef>
                          <a:spcPts val="0"/>
                        </a:spcBef>
                        <a:spcAft>
                          <a:spcPts val="0"/>
                        </a:spcAft>
                      </a:pPr>
                      <a:r>
                        <a:rPr lang="mk-MK" sz="1400">
                          <a:effectLst/>
                        </a:rPr>
                        <a:t>Име на состојката</a:t>
                      </a:r>
                      <a:endParaRPr lang="en-US" sz="1400" b="1" i="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32764" marR="132764" marT="0" marB="0" anchor="ctr"/>
                </a:tc>
                <a:tc>
                  <a:txBody>
                    <a:bodyPr/>
                    <a:lstStyle/>
                    <a:p>
                      <a:pPr marL="0" marR="0" algn="ctr">
                        <a:spcBef>
                          <a:spcPts val="0"/>
                        </a:spcBef>
                        <a:spcAft>
                          <a:spcPts val="0"/>
                        </a:spcAft>
                      </a:pPr>
                      <a:r>
                        <a:rPr lang="mk-MK" sz="1400">
                          <a:effectLst/>
                        </a:rPr>
                        <a:t>Опис</a:t>
                      </a:r>
                      <a:endParaRPr lang="en-US" sz="1400" b="1" i="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32764" marR="132764" marT="0" marB="0" anchor="ctr"/>
                </a:tc>
                <a:tc>
                  <a:txBody>
                    <a:bodyPr/>
                    <a:lstStyle/>
                    <a:p>
                      <a:pPr marL="0" marR="0" algn="ctr">
                        <a:spcBef>
                          <a:spcPts val="0"/>
                        </a:spcBef>
                        <a:spcAft>
                          <a:spcPts val="0"/>
                        </a:spcAft>
                      </a:pPr>
                      <a:r>
                        <a:rPr lang="mk-MK" sz="1400" dirty="0">
                          <a:effectLst/>
                        </a:rPr>
                        <a:t>Процент од една единица на производот</a:t>
                      </a:r>
                      <a:endParaRPr lang="en-US" sz="1400" b="1" i="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32764" marR="132764" marT="0" marB="0" anchor="ctr"/>
                </a:tc>
                <a:extLst>
                  <a:ext uri="{0D108BD9-81ED-4DB2-BD59-A6C34878D82A}">
                    <a16:rowId xmlns:a16="http://schemas.microsoft.com/office/drawing/2014/main" val="2816593255"/>
                  </a:ext>
                </a:extLst>
              </a:tr>
              <a:tr h="472049">
                <a:tc>
                  <a:txBody>
                    <a:bodyPr/>
                    <a:lstStyle/>
                    <a:p>
                      <a:pPr marL="0" marR="0" algn="just">
                        <a:spcBef>
                          <a:spcPts val="0"/>
                        </a:spcBef>
                        <a:spcAft>
                          <a:spcPts val="0"/>
                        </a:spcAft>
                      </a:pPr>
                      <a:r>
                        <a:rPr lang="mk-MK" sz="1500">
                          <a:effectLst/>
                        </a:rPr>
                        <a:t>1</a:t>
                      </a:r>
                      <a:endParaRPr lang="en-US" sz="15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32764" marR="132764" marT="0" marB="0" anchor="ctr"/>
                </a:tc>
                <a:tc>
                  <a:txBody>
                    <a:bodyPr/>
                    <a:lstStyle/>
                    <a:p>
                      <a:pPr marL="0" marR="0" algn="just">
                        <a:spcBef>
                          <a:spcPts val="0"/>
                        </a:spcBef>
                        <a:spcAft>
                          <a:spcPts val="0"/>
                        </a:spcAft>
                      </a:pPr>
                      <a:r>
                        <a:rPr lang="mk-MK" sz="1500" dirty="0">
                          <a:effectLst/>
                        </a:rPr>
                        <a:t>Доматно паста</a:t>
                      </a:r>
                      <a:endParaRPr lang="en-US" sz="15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32764" marR="132764" marT="0" marB="0" anchor="ctr"/>
                </a:tc>
                <a:tc>
                  <a:txBody>
                    <a:bodyPr/>
                    <a:lstStyle/>
                    <a:p>
                      <a:pPr marL="0" marR="0" algn="ctr">
                        <a:spcBef>
                          <a:spcPts val="0"/>
                        </a:spcBef>
                        <a:spcAft>
                          <a:spcPts val="0"/>
                        </a:spcAft>
                      </a:pPr>
                      <a:r>
                        <a:rPr lang="mk-MK" sz="1500">
                          <a:effectLst/>
                        </a:rPr>
                        <a:t>Концентрат од домати</a:t>
                      </a:r>
                      <a:endParaRPr lang="en-US"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32764" marR="132764" marT="0" marB="0" anchor="ctr"/>
                </a:tc>
                <a:tc>
                  <a:txBody>
                    <a:bodyPr/>
                    <a:lstStyle/>
                    <a:p>
                      <a:pPr marL="0" marR="0" algn="ctr">
                        <a:spcBef>
                          <a:spcPts val="0"/>
                        </a:spcBef>
                        <a:spcAft>
                          <a:spcPts val="0"/>
                        </a:spcAft>
                      </a:pPr>
                      <a:r>
                        <a:rPr lang="mk-MK" sz="1500">
                          <a:effectLst/>
                        </a:rPr>
                        <a:t>59.4%</a:t>
                      </a:r>
                      <a:endParaRPr lang="en-US"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32764" marR="132764" marT="0" marB="0" anchor="ctr"/>
                </a:tc>
                <a:extLst>
                  <a:ext uri="{0D108BD9-81ED-4DB2-BD59-A6C34878D82A}">
                    <a16:rowId xmlns:a16="http://schemas.microsoft.com/office/drawing/2014/main" val="14660406"/>
                  </a:ext>
                </a:extLst>
              </a:tr>
              <a:tr h="393375">
                <a:tc>
                  <a:txBody>
                    <a:bodyPr/>
                    <a:lstStyle/>
                    <a:p>
                      <a:pPr marL="0" marR="0" algn="just">
                        <a:spcBef>
                          <a:spcPts val="0"/>
                        </a:spcBef>
                        <a:spcAft>
                          <a:spcPts val="0"/>
                        </a:spcAft>
                      </a:pPr>
                      <a:r>
                        <a:rPr lang="mk-MK" sz="1500">
                          <a:effectLst/>
                        </a:rPr>
                        <a:t>2</a:t>
                      </a:r>
                      <a:endParaRPr lang="en-US" sz="15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32764" marR="132764" marT="0" marB="0" anchor="ctr"/>
                </a:tc>
                <a:tc>
                  <a:txBody>
                    <a:bodyPr/>
                    <a:lstStyle/>
                    <a:p>
                      <a:pPr marL="0" marR="0" algn="just">
                        <a:spcBef>
                          <a:spcPts val="0"/>
                        </a:spcBef>
                        <a:spcAft>
                          <a:spcPts val="0"/>
                        </a:spcAft>
                      </a:pPr>
                      <a:r>
                        <a:rPr lang="mk-MK" sz="1500">
                          <a:effectLst/>
                        </a:rPr>
                        <a:t>Оцет</a:t>
                      </a:r>
                      <a:endParaRPr lang="en-US" sz="15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32764" marR="132764" marT="0" marB="0" anchor="ctr"/>
                </a:tc>
                <a:tc>
                  <a:txBody>
                    <a:bodyPr/>
                    <a:lstStyle/>
                    <a:p>
                      <a:pPr marL="0" marR="0" algn="ctr">
                        <a:spcBef>
                          <a:spcPts val="0"/>
                        </a:spcBef>
                        <a:spcAft>
                          <a:spcPts val="0"/>
                        </a:spcAft>
                      </a:pPr>
                      <a:r>
                        <a:rPr lang="mk-MK" sz="1500">
                          <a:effectLst/>
                        </a:rPr>
                        <a:t>Бел оцет</a:t>
                      </a:r>
                      <a:endParaRPr lang="en-US"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32764" marR="132764" marT="0" marB="0" anchor="ctr"/>
                </a:tc>
                <a:tc>
                  <a:txBody>
                    <a:bodyPr/>
                    <a:lstStyle/>
                    <a:p>
                      <a:pPr marL="0" marR="0" algn="ctr">
                        <a:spcBef>
                          <a:spcPts val="0"/>
                        </a:spcBef>
                        <a:spcAft>
                          <a:spcPts val="0"/>
                        </a:spcAft>
                      </a:pPr>
                      <a:r>
                        <a:rPr lang="mk-MK" sz="1500">
                          <a:effectLst/>
                        </a:rPr>
                        <a:t>13.7%</a:t>
                      </a:r>
                      <a:endParaRPr lang="en-US"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32764" marR="132764" marT="0" marB="0" anchor="ctr"/>
                </a:tc>
                <a:extLst>
                  <a:ext uri="{0D108BD9-81ED-4DB2-BD59-A6C34878D82A}">
                    <a16:rowId xmlns:a16="http://schemas.microsoft.com/office/drawing/2014/main" val="2758924778"/>
                  </a:ext>
                </a:extLst>
              </a:tr>
              <a:tr h="393375">
                <a:tc>
                  <a:txBody>
                    <a:bodyPr/>
                    <a:lstStyle/>
                    <a:p>
                      <a:pPr marL="0" marR="0" algn="just">
                        <a:spcBef>
                          <a:spcPts val="0"/>
                        </a:spcBef>
                        <a:spcAft>
                          <a:spcPts val="0"/>
                        </a:spcAft>
                      </a:pPr>
                      <a:r>
                        <a:rPr lang="mk-MK" sz="1500">
                          <a:effectLst/>
                        </a:rPr>
                        <a:t>3</a:t>
                      </a:r>
                      <a:endParaRPr lang="en-US" sz="15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32764" marR="132764" marT="0" marB="0" anchor="ctr"/>
                </a:tc>
                <a:tc>
                  <a:txBody>
                    <a:bodyPr/>
                    <a:lstStyle/>
                    <a:p>
                      <a:pPr marL="0" marR="0" algn="just">
                        <a:spcBef>
                          <a:spcPts val="0"/>
                        </a:spcBef>
                        <a:spcAft>
                          <a:spcPts val="0"/>
                        </a:spcAft>
                      </a:pPr>
                      <a:r>
                        <a:rPr lang="mk-MK" sz="1500">
                          <a:effectLst/>
                        </a:rPr>
                        <a:t>Шеќер</a:t>
                      </a:r>
                      <a:endParaRPr lang="en-US" sz="15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32764" marR="132764" marT="0" marB="0" anchor="ctr"/>
                </a:tc>
                <a:tc>
                  <a:txBody>
                    <a:bodyPr/>
                    <a:lstStyle/>
                    <a:p>
                      <a:pPr marL="0" marR="0" algn="ctr">
                        <a:spcBef>
                          <a:spcPts val="0"/>
                        </a:spcBef>
                        <a:spcAft>
                          <a:spcPts val="0"/>
                        </a:spcAft>
                      </a:pPr>
                      <a:r>
                        <a:rPr lang="mk-MK" sz="1500">
                          <a:effectLst/>
                        </a:rPr>
                        <a:t>Бел шеќер</a:t>
                      </a:r>
                      <a:endParaRPr lang="en-US"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32764" marR="132764" marT="0" marB="0" anchor="ctr"/>
                </a:tc>
                <a:tc>
                  <a:txBody>
                    <a:bodyPr/>
                    <a:lstStyle/>
                    <a:p>
                      <a:pPr marL="0" marR="0" algn="ctr">
                        <a:spcBef>
                          <a:spcPts val="0"/>
                        </a:spcBef>
                        <a:spcAft>
                          <a:spcPts val="0"/>
                        </a:spcAft>
                      </a:pPr>
                      <a:r>
                        <a:rPr lang="mk-MK" sz="1500">
                          <a:effectLst/>
                        </a:rPr>
                        <a:t>5.5%</a:t>
                      </a:r>
                      <a:endParaRPr lang="en-US"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32764" marR="132764" marT="0" marB="0" anchor="ctr"/>
                </a:tc>
                <a:extLst>
                  <a:ext uri="{0D108BD9-81ED-4DB2-BD59-A6C34878D82A}">
                    <a16:rowId xmlns:a16="http://schemas.microsoft.com/office/drawing/2014/main" val="208504544"/>
                  </a:ext>
                </a:extLst>
              </a:tr>
              <a:tr h="393375">
                <a:tc>
                  <a:txBody>
                    <a:bodyPr/>
                    <a:lstStyle/>
                    <a:p>
                      <a:pPr marL="0" marR="0" algn="just">
                        <a:spcBef>
                          <a:spcPts val="0"/>
                        </a:spcBef>
                        <a:spcAft>
                          <a:spcPts val="0"/>
                        </a:spcAft>
                      </a:pPr>
                      <a:r>
                        <a:rPr lang="mk-MK" sz="1500">
                          <a:effectLst/>
                        </a:rPr>
                        <a:t>4</a:t>
                      </a:r>
                      <a:endParaRPr lang="en-US" sz="15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32764" marR="132764" marT="0" marB="0" anchor="ctr"/>
                </a:tc>
                <a:tc>
                  <a:txBody>
                    <a:bodyPr/>
                    <a:lstStyle/>
                    <a:p>
                      <a:pPr marL="0" marR="0" algn="just">
                        <a:spcBef>
                          <a:spcPts val="0"/>
                        </a:spcBef>
                        <a:spcAft>
                          <a:spcPts val="0"/>
                        </a:spcAft>
                      </a:pPr>
                      <a:r>
                        <a:rPr lang="mk-MK" sz="1500">
                          <a:effectLst/>
                        </a:rPr>
                        <a:t>Саламура</a:t>
                      </a:r>
                      <a:endParaRPr lang="en-US" sz="15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32764" marR="132764" marT="0" marB="0" anchor="ctr"/>
                </a:tc>
                <a:tc>
                  <a:txBody>
                    <a:bodyPr/>
                    <a:lstStyle/>
                    <a:p>
                      <a:pPr marL="0" marR="0" algn="ctr">
                        <a:spcBef>
                          <a:spcPts val="0"/>
                        </a:spcBef>
                        <a:spcAft>
                          <a:spcPts val="0"/>
                        </a:spcAft>
                      </a:pPr>
                      <a:r>
                        <a:rPr lang="mk-MK" sz="1500">
                          <a:effectLst/>
                        </a:rPr>
                        <a:t>Пресол</a:t>
                      </a:r>
                      <a:endParaRPr lang="en-US"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32764" marR="132764" marT="0" marB="0" anchor="ctr"/>
                </a:tc>
                <a:tc>
                  <a:txBody>
                    <a:bodyPr/>
                    <a:lstStyle/>
                    <a:p>
                      <a:pPr marL="0" marR="0" algn="ctr">
                        <a:spcBef>
                          <a:spcPts val="0"/>
                        </a:spcBef>
                        <a:spcAft>
                          <a:spcPts val="0"/>
                        </a:spcAft>
                      </a:pPr>
                      <a:r>
                        <a:rPr lang="mk-MK" sz="1500">
                          <a:effectLst/>
                        </a:rPr>
                        <a:t>9%</a:t>
                      </a:r>
                      <a:endParaRPr lang="en-US"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32764" marR="132764" marT="0" marB="0" anchor="ctr"/>
                </a:tc>
                <a:extLst>
                  <a:ext uri="{0D108BD9-81ED-4DB2-BD59-A6C34878D82A}">
                    <a16:rowId xmlns:a16="http://schemas.microsoft.com/office/drawing/2014/main" val="917502240"/>
                  </a:ext>
                </a:extLst>
              </a:tr>
              <a:tr h="393375">
                <a:tc rowSpan="5">
                  <a:txBody>
                    <a:bodyPr/>
                    <a:lstStyle/>
                    <a:p>
                      <a:pPr marL="0" marR="0" algn="just">
                        <a:spcBef>
                          <a:spcPts val="0"/>
                        </a:spcBef>
                        <a:spcAft>
                          <a:spcPts val="0"/>
                        </a:spcAft>
                      </a:pPr>
                      <a:r>
                        <a:rPr lang="mk-MK" sz="1500">
                          <a:effectLst/>
                        </a:rPr>
                        <a:t>5</a:t>
                      </a:r>
                      <a:endParaRPr lang="en-US" sz="15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9909" marR="99909" marT="49955" marB="49955" anchor="ctr"/>
                </a:tc>
                <a:tc rowSpan="5">
                  <a:txBody>
                    <a:bodyPr/>
                    <a:lstStyle/>
                    <a:p>
                      <a:pPr marL="0" marR="0" algn="just">
                        <a:spcBef>
                          <a:spcPts val="0"/>
                        </a:spcBef>
                        <a:spcAft>
                          <a:spcPts val="0"/>
                        </a:spcAft>
                      </a:pPr>
                      <a:r>
                        <a:rPr lang="mk-MK" sz="1500">
                          <a:effectLst/>
                        </a:rPr>
                        <a:t>Зачини во прав</a:t>
                      </a:r>
                      <a:endParaRPr lang="en-US" sz="15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9909" marR="99909" marT="49955" marB="49955" anchor="ctr"/>
                </a:tc>
                <a:tc>
                  <a:txBody>
                    <a:bodyPr/>
                    <a:lstStyle/>
                    <a:p>
                      <a:pPr marL="0" marR="0" algn="ctr">
                        <a:spcBef>
                          <a:spcPts val="0"/>
                        </a:spcBef>
                        <a:spcAft>
                          <a:spcPts val="0"/>
                        </a:spcAft>
                      </a:pPr>
                      <a:r>
                        <a:rPr lang="mk-MK" sz="1500">
                          <a:effectLst/>
                        </a:rPr>
                        <a:t>Лук во прав</a:t>
                      </a:r>
                      <a:endParaRPr lang="en-US"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32764" marR="132764" marT="0" marB="0" anchor="ctr"/>
                </a:tc>
                <a:tc>
                  <a:txBody>
                    <a:bodyPr/>
                    <a:lstStyle/>
                    <a:p>
                      <a:pPr marL="0" marR="0" algn="ctr">
                        <a:spcBef>
                          <a:spcPts val="0"/>
                        </a:spcBef>
                        <a:spcAft>
                          <a:spcPts val="0"/>
                        </a:spcAft>
                      </a:pPr>
                      <a:r>
                        <a:rPr lang="mk-MK" sz="1500">
                          <a:effectLst/>
                        </a:rPr>
                        <a:t>2%</a:t>
                      </a:r>
                      <a:endParaRPr lang="en-US"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32764" marR="132764" marT="0" marB="0" anchor="ctr"/>
                </a:tc>
                <a:extLst>
                  <a:ext uri="{0D108BD9-81ED-4DB2-BD59-A6C34878D82A}">
                    <a16:rowId xmlns:a16="http://schemas.microsoft.com/office/drawing/2014/main" val="2860603833"/>
                  </a:ext>
                </a:extLst>
              </a:tr>
              <a:tr h="472049">
                <a:tc vMerge="1">
                  <a:txBody>
                    <a:bodyPr/>
                    <a:lstStyle/>
                    <a:p>
                      <a:endParaRPr lang="en-US"/>
                    </a:p>
                  </a:txBody>
                  <a:tcPr/>
                </a:tc>
                <a:tc vMerge="1">
                  <a:txBody>
                    <a:bodyPr/>
                    <a:lstStyle/>
                    <a:p>
                      <a:endParaRPr lang="en-US"/>
                    </a:p>
                  </a:txBody>
                  <a:tcPr/>
                </a:tc>
                <a:tc>
                  <a:txBody>
                    <a:bodyPr/>
                    <a:lstStyle/>
                    <a:p>
                      <a:pPr marL="0" marR="0" algn="ctr">
                        <a:spcBef>
                          <a:spcPts val="0"/>
                        </a:spcBef>
                        <a:spcAft>
                          <a:spcPts val="0"/>
                        </a:spcAft>
                      </a:pPr>
                      <a:r>
                        <a:rPr lang="mk-MK" sz="1500">
                          <a:effectLst/>
                        </a:rPr>
                        <a:t>Кромид во прав</a:t>
                      </a:r>
                      <a:endParaRPr lang="en-US"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32764" marR="132764" marT="0" marB="0" anchor="ctr"/>
                </a:tc>
                <a:tc>
                  <a:txBody>
                    <a:bodyPr/>
                    <a:lstStyle/>
                    <a:p>
                      <a:pPr marL="0" marR="0" algn="ctr">
                        <a:spcBef>
                          <a:spcPts val="0"/>
                        </a:spcBef>
                        <a:spcAft>
                          <a:spcPts val="0"/>
                        </a:spcAft>
                      </a:pPr>
                      <a:r>
                        <a:rPr lang="mk-MK" sz="1500">
                          <a:effectLst/>
                        </a:rPr>
                        <a:t>2%</a:t>
                      </a:r>
                      <a:endParaRPr lang="en-US"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32764" marR="132764" marT="0" marB="0" anchor="ctr"/>
                </a:tc>
                <a:extLst>
                  <a:ext uri="{0D108BD9-81ED-4DB2-BD59-A6C34878D82A}">
                    <a16:rowId xmlns:a16="http://schemas.microsoft.com/office/drawing/2014/main" val="4099815130"/>
                  </a:ext>
                </a:extLst>
              </a:tr>
              <a:tr h="393375">
                <a:tc vMerge="1">
                  <a:txBody>
                    <a:bodyPr/>
                    <a:lstStyle/>
                    <a:p>
                      <a:endParaRPr lang="en-US"/>
                    </a:p>
                  </a:txBody>
                  <a:tcPr/>
                </a:tc>
                <a:tc vMerge="1">
                  <a:txBody>
                    <a:bodyPr/>
                    <a:lstStyle/>
                    <a:p>
                      <a:endParaRPr lang="en-US"/>
                    </a:p>
                  </a:txBody>
                  <a:tcPr/>
                </a:tc>
                <a:tc>
                  <a:txBody>
                    <a:bodyPr/>
                    <a:lstStyle/>
                    <a:p>
                      <a:pPr marL="0" marR="0" algn="ctr">
                        <a:spcBef>
                          <a:spcPts val="0"/>
                        </a:spcBef>
                        <a:spcAft>
                          <a:spcPts val="0"/>
                        </a:spcAft>
                      </a:pPr>
                      <a:r>
                        <a:rPr lang="mk-MK" sz="1500">
                          <a:effectLst/>
                        </a:rPr>
                        <a:t>Сол во прав</a:t>
                      </a:r>
                      <a:endParaRPr lang="en-US"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32764" marR="132764" marT="0" marB="0" anchor="ctr"/>
                </a:tc>
                <a:tc>
                  <a:txBody>
                    <a:bodyPr/>
                    <a:lstStyle/>
                    <a:p>
                      <a:pPr marL="0" marR="0" algn="ctr">
                        <a:spcBef>
                          <a:spcPts val="0"/>
                        </a:spcBef>
                        <a:spcAft>
                          <a:spcPts val="0"/>
                        </a:spcAft>
                      </a:pPr>
                      <a:r>
                        <a:rPr lang="mk-MK" sz="1500">
                          <a:effectLst/>
                        </a:rPr>
                        <a:t>2.1%</a:t>
                      </a:r>
                      <a:endParaRPr lang="en-US"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32764" marR="132764" marT="0" marB="0" anchor="ctr"/>
                </a:tc>
                <a:extLst>
                  <a:ext uri="{0D108BD9-81ED-4DB2-BD59-A6C34878D82A}">
                    <a16:rowId xmlns:a16="http://schemas.microsoft.com/office/drawing/2014/main" val="4159982165"/>
                  </a:ext>
                </a:extLst>
              </a:tr>
              <a:tr h="393375">
                <a:tc vMerge="1">
                  <a:txBody>
                    <a:bodyPr/>
                    <a:lstStyle/>
                    <a:p>
                      <a:endParaRPr lang="en-US"/>
                    </a:p>
                  </a:txBody>
                  <a:tcPr/>
                </a:tc>
                <a:tc vMerge="1">
                  <a:txBody>
                    <a:bodyPr/>
                    <a:lstStyle/>
                    <a:p>
                      <a:endParaRPr lang="en-US"/>
                    </a:p>
                  </a:txBody>
                  <a:tcPr/>
                </a:tc>
                <a:tc>
                  <a:txBody>
                    <a:bodyPr/>
                    <a:lstStyle/>
                    <a:p>
                      <a:pPr marL="0" marR="0" algn="ctr">
                        <a:spcBef>
                          <a:spcPts val="0"/>
                        </a:spcBef>
                        <a:spcAft>
                          <a:spcPts val="0"/>
                        </a:spcAft>
                      </a:pPr>
                      <a:r>
                        <a:rPr lang="mk-MK" sz="1500">
                          <a:effectLst/>
                        </a:rPr>
                        <a:t>Сенф во прав</a:t>
                      </a:r>
                      <a:endParaRPr lang="en-US"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32764" marR="132764" marT="0" marB="0" anchor="ctr"/>
                </a:tc>
                <a:tc>
                  <a:txBody>
                    <a:bodyPr/>
                    <a:lstStyle/>
                    <a:p>
                      <a:pPr marL="0" marR="0" algn="ctr">
                        <a:spcBef>
                          <a:spcPts val="0"/>
                        </a:spcBef>
                        <a:spcAft>
                          <a:spcPts val="0"/>
                        </a:spcAft>
                      </a:pPr>
                      <a:r>
                        <a:rPr lang="mk-MK" sz="1500">
                          <a:effectLst/>
                        </a:rPr>
                        <a:t>2%</a:t>
                      </a:r>
                      <a:endParaRPr lang="en-US"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32764" marR="132764" marT="0" marB="0" anchor="ctr"/>
                </a:tc>
                <a:extLst>
                  <a:ext uri="{0D108BD9-81ED-4DB2-BD59-A6C34878D82A}">
                    <a16:rowId xmlns:a16="http://schemas.microsoft.com/office/drawing/2014/main" val="676085748"/>
                  </a:ext>
                </a:extLst>
              </a:tr>
              <a:tr h="472049">
                <a:tc vMerge="1">
                  <a:txBody>
                    <a:bodyPr/>
                    <a:lstStyle/>
                    <a:p>
                      <a:endParaRPr lang="en-US"/>
                    </a:p>
                  </a:txBody>
                  <a:tcPr/>
                </a:tc>
                <a:tc vMerge="1">
                  <a:txBody>
                    <a:bodyPr/>
                    <a:lstStyle/>
                    <a:p>
                      <a:endParaRPr lang="en-US"/>
                    </a:p>
                  </a:txBody>
                  <a:tcPr/>
                </a:tc>
                <a:tc>
                  <a:txBody>
                    <a:bodyPr/>
                    <a:lstStyle/>
                    <a:p>
                      <a:pPr marL="0" marR="0" algn="ctr">
                        <a:spcBef>
                          <a:spcPts val="0"/>
                        </a:spcBef>
                        <a:spcAft>
                          <a:spcPts val="0"/>
                        </a:spcAft>
                      </a:pPr>
                      <a:r>
                        <a:rPr lang="mk-MK" sz="1500">
                          <a:effectLst/>
                        </a:rPr>
                        <a:t>Морски орев во прав</a:t>
                      </a:r>
                      <a:endParaRPr lang="en-US"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32764" marR="132764" marT="0" marB="0" anchor="ctr"/>
                </a:tc>
                <a:tc>
                  <a:txBody>
                    <a:bodyPr/>
                    <a:lstStyle/>
                    <a:p>
                      <a:pPr marL="0" marR="0" algn="ctr">
                        <a:spcBef>
                          <a:spcPts val="0"/>
                        </a:spcBef>
                        <a:spcAft>
                          <a:spcPts val="0"/>
                        </a:spcAft>
                      </a:pPr>
                      <a:r>
                        <a:rPr lang="mk-MK" sz="1500">
                          <a:effectLst/>
                        </a:rPr>
                        <a:t>1%</a:t>
                      </a:r>
                      <a:endParaRPr lang="en-US"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32764" marR="132764" marT="0" marB="0" anchor="ctr"/>
                </a:tc>
                <a:extLst>
                  <a:ext uri="{0D108BD9-81ED-4DB2-BD59-A6C34878D82A}">
                    <a16:rowId xmlns:a16="http://schemas.microsoft.com/office/drawing/2014/main" val="396893057"/>
                  </a:ext>
                </a:extLst>
              </a:tr>
              <a:tr h="472049">
                <a:tc>
                  <a:txBody>
                    <a:bodyPr/>
                    <a:lstStyle/>
                    <a:p>
                      <a:pPr marL="0" marR="0" algn="just">
                        <a:spcBef>
                          <a:spcPts val="0"/>
                        </a:spcBef>
                        <a:spcAft>
                          <a:spcPts val="0"/>
                        </a:spcAft>
                      </a:pPr>
                      <a:r>
                        <a:rPr lang="mk-MK" sz="1500">
                          <a:effectLst/>
                        </a:rPr>
                        <a:t>6</a:t>
                      </a:r>
                      <a:endParaRPr lang="en-US" sz="15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32764" marR="132764" marT="0" marB="0" anchor="ctr"/>
                </a:tc>
                <a:tc>
                  <a:txBody>
                    <a:bodyPr/>
                    <a:lstStyle/>
                    <a:p>
                      <a:pPr marL="0" marR="0" algn="just">
                        <a:spcBef>
                          <a:spcPts val="0"/>
                        </a:spcBef>
                        <a:spcAft>
                          <a:spcPts val="0"/>
                        </a:spcAft>
                      </a:pPr>
                      <a:r>
                        <a:rPr lang="mk-MK" sz="1500">
                          <a:effectLst/>
                        </a:rPr>
                        <a:t>Вода</a:t>
                      </a:r>
                      <a:endParaRPr lang="en-US" sz="15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32764" marR="132764" marT="0" marB="0" anchor="ctr"/>
                </a:tc>
                <a:tc>
                  <a:txBody>
                    <a:bodyPr/>
                    <a:lstStyle/>
                    <a:p>
                      <a:pPr marL="0" marR="0" algn="ctr">
                        <a:spcBef>
                          <a:spcPts val="0"/>
                        </a:spcBef>
                        <a:spcAft>
                          <a:spcPts val="0"/>
                        </a:spcAft>
                      </a:pPr>
                      <a:r>
                        <a:rPr lang="mk-MK" sz="1500">
                          <a:effectLst/>
                        </a:rPr>
                        <a:t>Вода за разредување</a:t>
                      </a:r>
                      <a:endParaRPr lang="en-US"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32764" marR="132764" marT="0" marB="0" anchor="ctr"/>
                </a:tc>
                <a:tc>
                  <a:txBody>
                    <a:bodyPr/>
                    <a:lstStyle/>
                    <a:p>
                      <a:pPr marL="0" marR="0" algn="ctr">
                        <a:spcBef>
                          <a:spcPts val="0"/>
                        </a:spcBef>
                        <a:spcAft>
                          <a:spcPts val="0"/>
                        </a:spcAft>
                      </a:pPr>
                      <a:r>
                        <a:rPr lang="mk-MK" sz="1500" dirty="0">
                          <a:effectLst/>
                        </a:rPr>
                        <a:t>3.3%</a:t>
                      </a:r>
                      <a:endParaRPr lang="en-US" sz="2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32764" marR="132764" marT="0" marB="0" anchor="ctr"/>
                </a:tc>
                <a:extLst>
                  <a:ext uri="{0D108BD9-81ED-4DB2-BD59-A6C34878D82A}">
                    <a16:rowId xmlns:a16="http://schemas.microsoft.com/office/drawing/2014/main" val="2656571238"/>
                  </a:ext>
                </a:extLst>
              </a:tr>
            </a:tbl>
          </a:graphicData>
        </a:graphic>
      </p:graphicFrame>
    </p:spTree>
    <p:extLst>
      <p:ext uri="{BB962C8B-B14F-4D97-AF65-F5344CB8AC3E}">
        <p14:creationId xmlns:p14="http://schemas.microsoft.com/office/powerpoint/2010/main" val="232483683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BD876F8-B6D1-4A89-8F01-7E48F2542367}"/>
              </a:ext>
            </a:extLst>
          </p:cNvPr>
          <p:cNvSpPr>
            <a:spLocks noGrp="1"/>
          </p:cNvSpPr>
          <p:nvPr>
            <p:ph idx="1"/>
          </p:nvPr>
        </p:nvSpPr>
        <p:spPr>
          <a:xfrm>
            <a:off x="1217612" y="381000"/>
            <a:ext cx="10360501" cy="5859269"/>
          </a:xfrm>
        </p:spPr>
        <p:txBody>
          <a:bodyPr>
            <a:normAutofit fontScale="70000" lnSpcReduction="20000"/>
          </a:bodyPr>
          <a:lstStyle/>
          <a:p>
            <a:pPr marL="514350" indent="-514350">
              <a:buFont typeface="+mj-lt"/>
              <a:buAutoNum type="arabicPeriod"/>
            </a:pPr>
            <a:r>
              <a:rPr lang="ru-RU" dirty="0"/>
              <a:t>Доматно паста –  Доматно паста е густа паста направена со готвење домати неколку часа за да се намали содржината на вода, исцедување на семето и кожата и повторно готвење на течноста за да се намали основата на густ, богат концентрат.</a:t>
            </a:r>
          </a:p>
          <a:p>
            <a:pPr marL="514350" indent="-514350">
              <a:buFont typeface="+mj-lt"/>
              <a:buAutoNum type="arabicPeriod"/>
            </a:pPr>
            <a:r>
              <a:rPr lang="ru-RU" dirty="0"/>
              <a:t>Оцет –  Оцет е воден раствор на оцетна киселина и соединенија во трагови кои можат да вклучуваат ароми. Оцетот обично содржи 5-8% оцетна киселина по волумен. Обично, оцетната киселина се произведува со ферментација на етанол или шеќери од бактерии на оцетна киселина. </a:t>
            </a:r>
          </a:p>
          <a:p>
            <a:pPr marL="514350" indent="-514350">
              <a:buFont typeface="+mj-lt"/>
              <a:buAutoNum type="arabicPeriod"/>
            </a:pPr>
            <a:r>
              <a:rPr lang="ru-RU" dirty="0"/>
              <a:t>Шеќер –  Шеќерот, сухроза или сахароза, претставува бел кристал на тврд дисахарид. Луѓето најчесто ја избираат сухрозата како средство за менување на вкус или карактеристики (чувство во уста, одржување и текстура) на течности и храна. Шеќерот што се произведува комерцијално се прави од шеќерна трска или шеќерно цвекло.</a:t>
            </a:r>
          </a:p>
          <a:p>
            <a:pPr marL="514350" indent="-514350">
              <a:buFont typeface="+mj-lt"/>
              <a:buAutoNum type="arabicPeriod"/>
            </a:pPr>
            <a:r>
              <a:rPr lang="ru-RU" dirty="0"/>
              <a:t>Саламура – Саламура е раствор на висока концентрација на сол (NaCl) во вода (H2O). Во различни контексти, саламурата може да се однесува на солени раствори кои се движат од околу 3,5% (типична концентрација на морска вода, на долниот крај на растворите што се користат за расолување храна) до околу 26% (типичен заситен раствор, во зависност од температурата).</a:t>
            </a:r>
          </a:p>
          <a:p>
            <a:pPr marL="514350" indent="-514350">
              <a:buFont typeface="+mj-lt"/>
              <a:buAutoNum type="arabicPeriod"/>
            </a:pPr>
            <a:r>
              <a:rPr lang="ru-RU" dirty="0"/>
              <a:t>Зачини во прав –  Зачин е семе, овошје, корен, кора или друга растителна супстанција која главно се користи за ароматизирање или боење храна. Зачините се разликуваат од билки, што се лисја, цвеќиња или стебла на растенија што се користат за ароматизација или како гарнир. Во овоа производство користиме зачини што </a:t>
            </a:r>
          </a:p>
        </p:txBody>
      </p:sp>
    </p:spTree>
    <p:extLst>
      <p:ext uri="{BB962C8B-B14F-4D97-AF65-F5344CB8AC3E}">
        <p14:creationId xmlns:p14="http://schemas.microsoft.com/office/powerpoint/2010/main" val="25705684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mk-MK" dirty="0"/>
              <a:t>	Машини и елементи</a:t>
            </a:r>
            <a:endParaRPr lang="en-US" dirty="0"/>
          </a:p>
        </p:txBody>
      </p:sp>
      <p:sp>
        <p:nvSpPr>
          <p:cNvPr id="3" name="Content Placeholder 2">
            <a:extLst>
              <a:ext uri="{FF2B5EF4-FFF2-40B4-BE49-F238E27FC236}">
                <a16:creationId xmlns:a16="http://schemas.microsoft.com/office/drawing/2014/main" id="{F6A920C9-16E7-4212-9A23-0FCA9965D19B}"/>
              </a:ext>
            </a:extLst>
          </p:cNvPr>
          <p:cNvSpPr>
            <a:spLocks noGrp="1"/>
          </p:cNvSpPr>
          <p:nvPr>
            <p:ph idx="1"/>
          </p:nvPr>
        </p:nvSpPr>
        <p:spPr>
          <a:xfrm>
            <a:off x="798432" y="1752600"/>
            <a:ext cx="11201401" cy="5257801"/>
          </a:xfrm>
        </p:spPr>
        <p:txBody>
          <a:bodyPr>
            <a:normAutofit fontScale="55000" lnSpcReduction="20000"/>
          </a:bodyPr>
          <a:lstStyle/>
          <a:p>
            <a:r>
              <a:rPr lang="ru-RU" b="1" dirty="0"/>
              <a:t>Сензор за температура </a:t>
            </a:r>
            <a:r>
              <a:rPr lang="ru-RU" dirty="0"/>
              <a:t>– Сензор за температура ја детектира и мери температурата во резервоарите и машините.</a:t>
            </a:r>
          </a:p>
          <a:p>
            <a:r>
              <a:rPr lang="ru-RU" b="1" dirty="0"/>
              <a:t>Сензор за тежина </a:t>
            </a:r>
            <a:r>
              <a:rPr lang="ru-RU" dirty="0"/>
              <a:t>– Сензор за тежина ја детектира и мери тежината во објектите и машините.</a:t>
            </a:r>
          </a:p>
          <a:p>
            <a:r>
              <a:rPr lang="ru-RU" b="1" dirty="0"/>
              <a:t>Сензор за ниво на течност </a:t>
            </a:r>
            <a:r>
              <a:rPr lang="ru-RU" dirty="0"/>
              <a:t>– Сензор за ниво на течноста ја мери нивото на течноста во резервоарите и машините.</a:t>
            </a:r>
          </a:p>
          <a:p>
            <a:r>
              <a:rPr lang="ru-RU" b="1" dirty="0"/>
              <a:t>Грејач</a:t>
            </a:r>
            <a:r>
              <a:rPr lang="ru-RU" dirty="0"/>
              <a:t> – Грејач се наоѓа во машините и резервоарите за загрева и одржува топлината.</a:t>
            </a:r>
          </a:p>
          <a:p>
            <a:r>
              <a:rPr lang="ru-RU" b="1" dirty="0"/>
              <a:t>Временски Бројач </a:t>
            </a:r>
            <a:r>
              <a:rPr lang="ru-RU" dirty="0"/>
              <a:t>– Временски бројач или тајмер и одбројува на време за кое се користи за активирање на машини и елементи.</a:t>
            </a:r>
          </a:p>
          <a:p>
            <a:r>
              <a:rPr lang="ru-RU" b="1" dirty="0"/>
              <a:t>Центрифуга пумпа </a:t>
            </a:r>
            <a:r>
              <a:rPr lang="ru-RU" dirty="0"/>
              <a:t>– центрифуга пумпа ги повлекува и пренасочува течностите во цевките.</a:t>
            </a:r>
          </a:p>
          <a:p>
            <a:r>
              <a:rPr lang="ru-RU" b="1" dirty="0"/>
              <a:t>Вакуум пумпа </a:t>
            </a:r>
            <a:r>
              <a:rPr lang="ru-RU" dirty="0"/>
              <a:t>– Вакуумска пумпа ја повлечува и пренасочува материјата во цевките.</a:t>
            </a:r>
          </a:p>
          <a:p>
            <a:r>
              <a:rPr lang="ru-RU" b="1" dirty="0"/>
              <a:t>Подвижна лента </a:t>
            </a:r>
            <a:r>
              <a:rPr lang="ru-RU" dirty="0"/>
              <a:t>– Подвижна лента која се движи и поместува материјали кои се наоѓаат на неа.</a:t>
            </a:r>
          </a:p>
          <a:p>
            <a:r>
              <a:rPr lang="ru-RU" b="1" dirty="0"/>
              <a:t>Резервоар</a:t>
            </a:r>
            <a:r>
              <a:rPr lang="ru-RU" dirty="0"/>
              <a:t> – Резервоар складиште или бафер на течностите и материјалите .</a:t>
            </a:r>
          </a:p>
          <a:p>
            <a:r>
              <a:rPr lang="ru-RU" b="1" dirty="0"/>
              <a:t>Стискач</a:t>
            </a:r>
            <a:r>
              <a:rPr lang="ru-RU" dirty="0"/>
              <a:t> – Стискач машина што цеди вреќи кои се бидат ставени на неа.</a:t>
            </a:r>
          </a:p>
          <a:p>
            <a:r>
              <a:rPr lang="ru-RU" b="1" dirty="0"/>
              <a:t>Миксер</a:t>
            </a:r>
            <a:r>
              <a:rPr lang="ru-RU" dirty="0"/>
              <a:t> – Миксер машина е мешалица што ги соединува сите состојки и креира нова материја.</a:t>
            </a:r>
          </a:p>
          <a:p>
            <a:r>
              <a:rPr lang="ru-RU" b="1" dirty="0"/>
              <a:t>Машина за полнење </a:t>
            </a:r>
            <a:r>
              <a:rPr lang="ru-RU" dirty="0"/>
              <a:t>– Машина за полнење ги полни шишињата со готовата материја и подготвува за пакување</a:t>
            </a:r>
          </a:p>
          <a:p>
            <a:r>
              <a:rPr lang="ru-RU" b="1" dirty="0"/>
              <a:t>Затворач</a:t>
            </a:r>
            <a:r>
              <a:rPr lang="ru-RU" dirty="0"/>
              <a:t> – Затворач машина ги затвара наполнетите шишиња со капачиња и спреми за пакување</a:t>
            </a:r>
          </a:p>
        </p:txBody>
      </p:sp>
    </p:spTree>
    <p:extLst>
      <p:ext uri="{BB962C8B-B14F-4D97-AF65-F5344CB8AC3E}">
        <p14:creationId xmlns:p14="http://schemas.microsoft.com/office/powerpoint/2010/main" val="1484811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mk-MK" dirty="0"/>
              <a:t>	</a:t>
            </a:r>
            <a:r>
              <a:rPr lang="ru-RU" dirty="0"/>
              <a:t>Комунални ислуги и други потреби</a:t>
            </a:r>
            <a:endParaRPr lang="en-US" dirty="0"/>
          </a:p>
        </p:txBody>
      </p:sp>
      <p:sp>
        <p:nvSpPr>
          <p:cNvPr id="3" name="Content Placeholder 2">
            <a:extLst>
              <a:ext uri="{FF2B5EF4-FFF2-40B4-BE49-F238E27FC236}">
                <a16:creationId xmlns:a16="http://schemas.microsoft.com/office/drawing/2014/main" id="{F6A920C9-16E7-4212-9A23-0FCA9965D19B}"/>
              </a:ext>
            </a:extLst>
          </p:cNvPr>
          <p:cNvSpPr>
            <a:spLocks noGrp="1"/>
          </p:cNvSpPr>
          <p:nvPr>
            <p:ph idx="1"/>
          </p:nvPr>
        </p:nvSpPr>
        <p:spPr>
          <a:xfrm>
            <a:off x="798432" y="1752600"/>
            <a:ext cx="11201401" cy="5257801"/>
          </a:xfrm>
        </p:spPr>
        <p:txBody>
          <a:bodyPr>
            <a:normAutofit fontScale="92500" lnSpcReduction="10000"/>
          </a:bodyPr>
          <a:lstStyle/>
          <a:p>
            <a:r>
              <a:rPr lang="ru-RU" b="1" dirty="0"/>
              <a:t>Електрична енергија</a:t>
            </a:r>
            <a:r>
              <a:rPr lang="ru-RU" dirty="0"/>
              <a:t> – Електрична енергија е потребно за функционалноста на машините и целиот автоматизиран процес. За вакво обем на производство е потребно индустриска струја што ќе подржува повеќе од 20kw/h.</a:t>
            </a:r>
          </a:p>
          <a:p>
            <a:r>
              <a:rPr lang="ru-RU" b="1" dirty="0"/>
              <a:t>Вода</a:t>
            </a:r>
            <a:r>
              <a:rPr lang="ru-RU" dirty="0"/>
              <a:t> – Вода есенцијална потреба да функционалноста и безбедноста на производството.</a:t>
            </a:r>
          </a:p>
          <a:p>
            <a:r>
              <a:rPr lang="ru-RU" b="1" dirty="0"/>
              <a:t>Актер</a:t>
            </a:r>
            <a:r>
              <a:rPr lang="ru-RU" dirty="0"/>
              <a:t> – Актери вработени што ќе го надгледуваат целосниот процес, мануелно додаваат состојките во контејнерите и запазуваат на квалитетот.</a:t>
            </a:r>
          </a:p>
          <a:p>
            <a:r>
              <a:rPr lang="ru-RU" b="1" dirty="0"/>
              <a:t>Комунален отпад </a:t>
            </a:r>
            <a:r>
              <a:rPr lang="ru-RU" dirty="0"/>
              <a:t>– Комунален отпад за исфрлање на непотребни материјали.</a:t>
            </a:r>
          </a:p>
          <a:p>
            <a:r>
              <a:rPr lang="ru-RU" b="1" dirty="0"/>
              <a:t>Материјали за пакување </a:t>
            </a:r>
            <a:r>
              <a:rPr lang="ru-RU" dirty="0"/>
              <a:t>– Материјали за пакување потребно за производите да се складира и способни за дистрибуирање. Ние во овој случај користиме голема количина на пластични шишиња и капачиња</a:t>
            </a:r>
          </a:p>
        </p:txBody>
      </p:sp>
    </p:spTree>
    <p:extLst>
      <p:ext uri="{BB962C8B-B14F-4D97-AF65-F5344CB8AC3E}">
        <p14:creationId xmlns:p14="http://schemas.microsoft.com/office/powerpoint/2010/main" val="351259349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8AD09A-030F-4E03-ACFD-4D944B6B0489}"/>
              </a:ext>
            </a:extLst>
          </p:cNvPr>
          <p:cNvSpPr>
            <a:spLocks noGrp="1"/>
          </p:cNvSpPr>
          <p:nvPr>
            <p:ph type="title"/>
          </p:nvPr>
        </p:nvSpPr>
        <p:spPr/>
        <p:txBody>
          <a:bodyPr/>
          <a:lstStyle/>
          <a:p>
            <a:r>
              <a:rPr lang="en-US" dirty="0"/>
              <a:t>	</a:t>
            </a:r>
            <a:r>
              <a:rPr lang="mk-MK" dirty="0"/>
              <a:t>ПРОЦЕС</a:t>
            </a:r>
            <a:endParaRPr lang="en-US" dirty="0"/>
          </a:p>
        </p:txBody>
      </p:sp>
      <p:sp>
        <p:nvSpPr>
          <p:cNvPr id="3" name="Content Placeholder 2">
            <a:extLst>
              <a:ext uri="{FF2B5EF4-FFF2-40B4-BE49-F238E27FC236}">
                <a16:creationId xmlns:a16="http://schemas.microsoft.com/office/drawing/2014/main" id="{0F4AF6D8-2108-47A3-956C-51227353CE9A}"/>
              </a:ext>
            </a:extLst>
          </p:cNvPr>
          <p:cNvSpPr>
            <a:spLocks noGrp="1"/>
          </p:cNvSpPr>
          <p:nvPr>
            <p:ph idx="1"/>
          </p:nvPr>
        </p:nvSpPr>
        <p:spPr/>
        <p:txBody>
          <a:bodyPr/>
          <a:lstStyle/>
          <a:p>
            <a:pPr marL="0" indent="0">
              <a:buNone/>
            </a:pPr>
            <a:r>
              <a:rPr lang="ru-RU" dirty="0"/>
              <a:t>Процесот на производство започнува со собирање на сите состојки и вметнување во нивните соодветни контејнери. Овој дел е мануелно и мора физички човек да ги стави работите и да ја при преми процедурата.</a:t>
            </a:r>
            <a:endParaRPr lang="en-US" dirty="0"/>
          </a:p>
        </p:txBody>
      </p:sp>
      <p:pic>
        <p:nvPicPr>
          <p:cNvPr id="5" name="Picture 4" descr="Diagram&#10;&#10;Description automatically generated">
            <a:extLst>
              <a:ext uri="{FF2B5EF4-FFF2-40B4-BE49-F238E27FC236}">
                <a16:creationId xmlns:a16="http://schemas.microsoft.com/office/drawing/2014/main" id="{58291F97-36BD-405E-A3EE-38D82D5AD3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22649" y="3733800"/>
            <a:ext cx="5343525" cy="2105025"/>
          </a:xfrm>
          <a:prstGeom prst="rect">
            <a:avLst/>
          </a:prstGeom>
        </p:spPr>
      </p:pic>
    </p:spTree>
    <p:extLst>
      <p:ext uri="{BB962C8B-B14F-4D97-AF65-F5344CB8AC3E}">
        <p14:creationId xmlns:p14="http://schemas.microsoft.com/office/powerpoint/2010/main" val="14298342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Tech 16x9">
  <a:themeElements>
    <a:clrScheme name="Red Orange">
      <a:dk1>
        <a:sysClr val="windowText" lastClr="000000"/>
      </a:dk1>
      <a:lt1>
        <a:sysClr val="window" lastClr="FFFFFF"/>
      </a:lt1>
      <a:dk2>
        <a:srgbClr val="505046"/>
      </a:dk2>
      <a:lt2>
        <a:srgbClr val="EEECE1"/>
      </a:lt2>
      <a:accent1>
        <a:srgbClr val="E84C22"/>
      </a:accent1>
      <a:accent2>
        <a:srgbClr val="FFBD47"/>
      </a:accent2>
      <a:accent3>
        <a:srgbClr val="B64926"/>
      </a:accent3>
      <a:accent4>
        <a:srgbClr val="FF8427"/>
      </a:accent4>
      <a:accent5>
        <a:srgbClr val="CC9900"/>
      </a:accent5>
      <a:accent6>
        <a:srgbClr val="B22600"/>
      </a:accent6>
      <a:hlink>
        <a:srgbClr val="CC9900"/>
      </a:hlink>
      <a:folHlink>
        <a:srgbClr val="666699"/>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Tech_16x9">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schemeClr>
            </a:gs>
          </a:gsLst>
          <a:lin ang="5040000" scaled="1"/>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100000"/>
                <a:shade val="100000"/>
                <a:satMod val="155000"/>
              </a:schemeClr>
            </a:gs>
          </a:gsLst>
          <a:lin ang="16200000" scaled="0"/>
        </a:gradFill>
      </a:fillStyleLst>
      <a:lnStyleLst>
        <a:ln w="9525" cap="flat" cmpd="sng" algn="ctr">
          <a:solidFill>
            <a:schemeClr val="phClr"/>
          </a:solidFill>
          <a:miter lim="800000"/>
        </a:ln>
        <a:ln w="25400" cap="flat" cmpd="sng" algn="ctr">
          <a:solidFill>
            <a:schemeClr val="phClr"/>
          </a:solidFill>
          <a:miter lim="800000"/>
        </a:ln>
        <a:ln w="38100" cap="flat" cmpd="sng" algn="ctr">
          <a:solidFill>
            <a:schemeClr val="phClr"/>
          </a:solidFill>
          <a:miter lim="800000"/>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atMod val="300000"/>
              </a:schemeClr>
            </a:contourClr>
          </a:sp3d>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spDef>
      <a:spPr/>
      <a:bodyPr rtlCol="0" anchor="ctr"/>
      <a:lstStyle>
        <a:defPPr algn="ctr">
          <a:defRPr sz="2800"/>
        </a:defPPr>
      </a:lstStyle>
      <a:style>
        <a:lnRef idx="2">
          <a:schemeClr val="accent1">
            <a:shade val="50000"/>
          </a:schemeClr>
        </a:lnRef>
        <a:fillRef idx="1">
          <a:schemeClr val="accent1"/>
        </a:fillRef>
        <a:effectRef idx="0">
          <a:schemeClr val="accent1"/>
        </a:effectRef>
        <a:fontRef idx="minor">
          <a:schemeClr val="lt1"/>
        </a:fontRef>
      </a:style>
    </a:spDef>
    <a:lnDef>
      <a:spPr>
        <a:ln w="25400"/>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2800"/>
        </a:defPPr>
      </a:lstStyle>
    </a:txDef>
  </a:objectDefaults>
  <a:extraClrSchemeLst/>
  <a:extLst>
    <a:ext uri="{05A4C25C-085E-4340-85A3-A5531E510DB2}">
      <thm15:themeFamily xmlns:thm15="http://schemas.microsoft.com/office/thememl/2012/main" name="TF02787990.potx" id="{BDB9CD5E-36EC-45F3-B87D-6D062B8A3823}" vid="{51682E2F-7C85-4D6F-AD40-072EFC83910D}"/>
    </a:ext>
  </a:extLst>
</a:theme>
</file>

<file path=ppt/theme/theme2.xml><?xml version="1.0" encoding="utf-8"?>
<a:theme xmlns:a="http://schemas.openxmlformats.org/drawingml/2006/main" name="Office Theme">
  <a:themeElements>
    <a:clrScheme name="Tech_16x9">
      <a:dk1>
        <a:sysClr val="windowText" lastClr="000000"/>
      </a:dk1>
      <a:lt1>
        <a:sysClr val="window" lastClr="FFFFFF"/>
      </a:lt1>
      <a:dk2>
        <a:srgbClr val="192A52"/>
      </a:dk2>
      <a:lt2>
        <a:srgbClr val="C0C0C0"/>
      </a:lt2>
      <a:accent1>
        <a:srgbClr val="009999"/>
      </a:accent1>
      <a:accent2>
        <a:srgbClr val="E98915"/>
      </a:accent2>
      <a:accent3>
        <a:srgbClr val="A419A7"/>
      </a:accent3>
      <a:accent4>
        <a:srgbClr val="AFC34D"/>
      </a:accent4>
      <a:accent5>
        <a:srgbClr val="E5572B"/>
      </a:accent5>
      <a:accent6>
        <a:srgbClr val="6868C4"/>
      </a:accent6>
      <a:hlink>
        <a:srgbClr val="009999"/>
      </a:hlink>
      <a:folHlink>
        <a:srgbClr val="7F7F7F"/>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Tech_16x9">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schemeClr>
            </a:gs>
          </a:gsLst>
          <a:lin ang="5040000" scaled="1"/>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100000"/>
                <a:shade val="100000"/>
                <a:satMod val="155000"/>
              </a:schemeClr>
            </a:gs>
          </a:gsLst>
          <a:lin ang="16200000" scaled="0"/>
        </a:gradFill>
      </a:fillStyleLst>
      <a:lnStyleLst>
        <a:ln w="9525" cap="flat" cmpd="sng" algn="ctr">
          <a:solidFill>
            <a:schemeClr val="phClr"/>
          </a:solidFill>
          <a:miter lim="800000"/>
        </a:ln>
        <a:ln w="25400" cap="flat" cmpd="sng" algn="ctr">
          <a:solidFill>
            <a:schemeClr val="phClr"/>
          </a:solidFill>
          <a:miter lim="800000"/>
        </a:ln>
        <a:ln w="38100" cap="flat" cmpd="sng" algn="ctr">
          <a:solidFill>
            <a:schemeClr val="phClr"/>
          </a:solidFill>
          <a:miter lim="800000"/>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atMod val="300000"/>
              </a:schemeClr>
            </a:contourClr>
          </a:sp3d>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extraClrSchemeLst/>
</a:theme>
</file>

<file path=ppt/theme/theme3.xml><?xml version="1.0" encoding="utf-8"?>
<a:theme xmlns:a="http://schemas.openxmlformats.org/drawingml/2006/main" name="Office Theme">
  <a:themeElements>
    <a:clrScheme name="Tech_16x9">
      <a:dk1>
        <a:sysClr val="windowText" lastClr="000000"/>
      </a:dk1>
      <a:lt1>
        <a:sysClr val="window" lastClr="FFFFFF"/>
      </a:lt1>
      <a:dk2>
        <a:srgbClr val="192A52"/>
      </a:dk2>
      <a:lt2>
        <a:srgbClr val="C0C0C0"/>
      </a:lt2>
      <a:accent1>
        <a:srgbClr val="009999"/>
      </a:accent1>
      <a:accent2>
        <a:srgbClr val="E98915"/>
      </a:accent2>
      <a:accent3>
        <a:srgbClr val="A419A7"/>
      </a:accent3>
      <a:accent4>
        <a:srgbClr val="AFC34D"/>
      </a:accent4>
      <a:accent5>
        <a:srgbClr val="E5572B"/>
      </a:accent5>
      <a:accent6>
        <a:srgbClr val="6868C4"/>
      </a:accent6>
      <a:hlink>
        <a:srgbClr val="009999"/>
      </a:hlink>
      <a:folHlink>
        <a:srgbClr val="7F7F7F"/>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Tech_16x9">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schemeClr>
            </a:gs>
          </a:gsLst>
          <a:lin ang="5040000" scaled="1"/>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100000"/>
                <a:shade val="100000"/>
                <a:satMod val="155000"/>
              </a:schemeClr>
            </a:gs>
          </a:gsLst>
          <a:lin ang="16200000" scaled="0"/>
        </a:gradFill>
      </a:fillStyleLst>
      <a:lnStyleLst>
        <a:ln w="9525" cap="flat" cmpd="sng" algn="ctr">
          <a:solidFill>
            <a:schemeClr val="phClr"/>
          </a:solidFill>
          <a:miter lim="800000"/>
        </a:ln>
        <a:ln w="25400" cap="flat" cmpd="sng" algn="ctr">
          <a:solidFill>
            <a:schemeClr val="phClr"/>
          </a:solidFill>
          <a:miter lim="800000"/>
        </a:ln>
        <a:ln w="38100" cap="flat" cmpd="sng" algn="ctr">
          <a:solidFill>
            <a:schemeClr val="phClr"/>
          </a:solidFill>
          <a:miter lim="800000"/>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atMod val="300000"/>
              </a:schemeClr>
            </a:contourClr>
          </a:sp3d>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LocPublishedLinkedAssetsLookup xmlns="4873beb7-5857-4685-be1f-d57550cc96cc" xsi:nil="true"/>
    <ApprovalStatus xmlns="4873beb7-5857-4685-be1f-d57550cc96cc">InProgress</ApprovalStatus>
    <MarketSpecific xmlns="4873beb7-5857-4685-be1f-d57550cc96cc">false</MarketSpecific>
    <LocComments xmlns="4873beb7-5857-4685-be1f-d57550cc96cc" xsi:nil="true"/>
    <LocLastLocAttemptVersionTypeLookup xmlns="4873beb7-5857-4685-be1f-d57550cc96cc" xsi:nil="true"/>
    <DirectSourceMarket xmlns="4873beb7-5857-4685-be1f-d57550cc96cc" xsi:nil="true"/>
    <ThumbnailAssetId xmlns="4873beb7-5857-4685-be1f-d57550cc96cc" xsi:nil="true"/>
    <PrimaryImageGen xmlns="4873beb7-5857-4685-be1f-d57550cc96cc">false</PrimaryImageGen>
    <LocNewPublishedVersionLookup xmlns="4873beb7-5857-4685-be1f-d57550cc96cc" xsi:nil="true"/>
    <LegacyData xmlns="4873beb7-5857-4685-be1f-d57550cc96cc" xsi:nil="true"/>
    <LocRecommendedHandoff xmlns="4873beb7-5857-4685-be1f-d57550cc96cc" xsi:nil="true"/>
    <BusinessGroup xmlns="4873beb7-5857-4685-be1f-d57550cc96cc" xsi:nil="true"/>
    <BlockPublish xmlns="4873beb7-5857-4685-be1f-d57550cc96cc">false</BlockPublish>
    <TPFriendlyName xmlns="4873beb7-5857-4685-be1f-d57550cc96cc" xsi:nil="true"/>
    <LocOverallPublishStatusLookup xmlns="4873beb7-5857-4685-be1f-d57550cc96cc" xsi:nil="true"/>
    <NumericId xmlns="4873beb7-5857-4685-be1f-d57550cc96cc" xsi:nil="true"/>
    <APEditor xmlns="4873beb7-5857-4685-be1f-d57550cc96cc">
      <UserInfo>
        <DisplayName/>
        <AccountId xsi:nil="true"/>
        <AccountType/>
      </UserInfo>
    </APEditor>
    <SourceTitle xmlns="4873beb7-5857-4685-be1f-d57550cc96cc" xsi:nil="true"/>
    <OpenTemplate xmlns="4873beb7-5857-4685-be1f-d57550cc96cc">true</OpenTemplate>
    <LocOverallLocStatusLookup xmlns="4873beb7-5857-4685-be1f-d57550cc96cc" xsi:nil="true"/>
    <UALocComments xmlns="4873beb7-5857-4685-be1f-d57550cc96cc" xsi:nil="true"/>
    <ParentAssetId xmlns="4873beb7-5857-4685-be1f-d57550cc96cc" xsi:nil="true"/>
    <IntlLangReviewDate xmlns="4873beb7-5857-4685-be1f-d57550cc96cc" xsi:nil="true"/>
    <FeatureTagsTaxHTField0 xmlns="4873beb7-5857-4685-be1f-d57550cc96cc">
      <Terms xmlns="http://schemas.microsoft.com/office/infopath/2007/PartnerControls"/>
    </FeatureTagsTaxHTField0>
    <PublishStatusLookup xmlns="4873beb7-5857-4685-be1f-d57550cc96cc">
      <Value>1345093</Value>
    </PublishStatusLookup>
    <Providers xmlns="4873beb7-5857-4685-be1f-d57550cc96cc" xsi:nil="true"/>
    <MachineTranslated xmlns="4873beb7-5857-4685-be1f-d57550cc96cc">false</MachineTranslated>
    <OriginalSourceMarket xmlns="4873beb7-5857-4685-be1f-d57550cc96cc" xsi:nil="true"/>
    <APDescription xmlns="4873beb7-5857-4685-be1f-d57550cc96cc">This simple template design works for technology and  businesses, but it's versatile enough to use in other contexts.  It features multiple slide layouts designed for widescreen (16x9 resolution) and includes a sample SmartArt list and chart that are easily editable.</APDescription>
    <ClipArtFilename xmlns="4873beb7-5857-4685-be1f-d57550cc96cc" xsi:nil="true"/>
    <ContentItem xmlns="4873beb7-5857-4685-be1f-d57550cc96cc" xsi:nil="true"/>
    <TPInstallLocation xmlns="4873beb7-5857-4685-be1f-d57550cc96cc" xsi:nil="true"/>
    <PublishTargets xmlns="4873beb7-5857-4685-be1f-d57550cc96cc">OfficeOnlineVNext</PublishTargets>
    <TimesCloned xmlns="4873beb7-5857-4685-be1f-d57550cc96cc" xsi:nil="true"/>
    <AssetStart xmlns="4873beb7-5857-4685-be1f-d57550cc96cc">2011-11-26T00:30:00+00:00</AssetStart>
    <Provider xmlns="4873beb7-5857-4685-be1f-d57550cc96cc" xsi:nil="true"/>
    <AcquiredFrom xmlns="4873beb7-5857-4685-be1f-d57550cc96cc">Internal MS</AcquiredFrom>
    <FriendlyTitle xmlns="4873beb7-5857-4685-be1f-d57550cc96cc" xsi:nil="true"/>
    <LastHandOff xmlns="4873beb7-5857-4685-be1f-d57550cc96cc" xsi:nil="true"/>
    <TPClientViewer xmlns="4873beb7-5857-4685-be1f-d57550cc96cc" xsi:nil="true"/>
    <TemplateStatus xmlns="4873beb7-5857-4685-be1f-d57550cc96cc">Complete</TemplateStatus>
    <Downloads xmlns="4873beb7-5857-4685-be1f-d57550cc96cc">0</Downloads>
    <OOCacheId xmlns="4873beb7-5857-4685-be1f-d57550cc96cc" xsi:nil="true"/>
    <IsDeleted xmlns="4873beb7-5857-4685-be1f-d57550cc96cc">false</IsDeleted>
    <LocPublishedDependentAssetsLookup xmlns="4873beb7-5857-4685-be1f-d57550cc96cc" xsi:nil="true"/>
    <TPExecutable xmlns="4873beb7-5857-4685-be1f-d57550cc96cc" xsi:nil="true"/>
    <EditorialTags xmlns="4873beb7-5857-4685-be1f-d57550cc96cc" xsi:nil="true"/>
    <SubmitterId xmlns="4873beb7-5857-4685-be1f-d57550cc96cc" xsi:nil="true"/>
    <ApprovalLog xmlns="4873beb7-5857-4685-be1f-d57550cc96cc" xsi:nil="true"/>
    <AssetType xmlns="4873beb7-5857-4685-be1f-d57550cc96cc">TP</AssetType>
    <BugNumber xmlns="4873beb7-5857-4685-be1f-d57550cc96cc" xsi:nil="true"/>
    <CSXSubmissionDate xmlns="4873beb7-5857-4685-be1f-d57550cc96cc" xsi:nil="true"/>
    <CSXUpdate xmlns="4873beb7-5857-4685-be1f-d57550cc96cc">false</CSXUpdate>
    <Milestone xmlns="4873beb7-5857-4685-be1f-d57550cc96cc" xsi:nil="true"/>
    <RecommendationsModifier xmlns="4873beb7-5857-4685-be1f-d57550cc96cc" xsi:nil="true"/>
    <OriginAsset xmlns="4873beb7-5857-4685-be1f-d57550cc96cc" xsi:nil="true"/>
    <TPComponent xmlns="4873beb7-5857-4685-be1f-d57550cc96cc" xsi:nil="true"/>
    <AssetId xmlns="4873beb7-5857-4685-be1f-d57550cc96cc">TP102787989</AssetId>
    <IntlLocPriority xmlns="4873beb7-5857-4685-be1f-d57550cc96cc" xsi:nil="true"/>
    <PolicheckWords xmlns="4873beb7-5857-4685-be1f-d57550cc96cc" xsi:nil="true"/>
    <TPLaunchHelpLink xmlns="4873beb7-5857-4685-be1f-d57550cc96cc" xsi:nil="true"/>
    <TPApplication xmlns="4873beb7-5857-4685-be1f-d57550cc96cc" xsi:nil="true"/>
    <CrawlForDependencies xmlns="4873beb7-5857-4685-be1f-d57550cc96cc">false</CrawlForDependencies>
    <HandoffToMSDN xmlns="4873beb7-5857-4685-be1f-d57550cc96cc" xsi:nil="true"/>
    <PlannedPubDate xmlns="4873beb7-5857-4685-be1f-d57550cc96cc" xsi:nil="true"/>
    <IntlLangReviewer xmlns="4873beb7-5857-4685-be1f-d57550cc96cc" xsi:nil="true"/>
    <TrustLevel xmlns="4873beb7-5857-4685-be1f-d57550cc96cc">1 Microsoft Managed Content</TrustLevel>
    <LocLastLocAttemptVersionLookup xmlns="4873beb7-5857-4685-be1f-d57550cc96cc">694266</LocLastLocAttemptVersionLookup>
    <LocProcessedForHandoffsLookup xmlns="4873beb7-5857-4685-be1f-d57550cc96cc" xsi:nil="true"/>
    <IsSearchable xmlns="4873beb7-5857-4685-be1f-d57550cc96cc">true</IsSearchable>
    <TemplateTemplateType xmlns="4873beb7-5857-4685-be1f-d57550cc96cc">PowerPoint Presentation Template</TemplateTemplateType>
    <CampaignTagsTaxHTField0 xmlns="4873beb7-5857-4685-be1f-d57550cc96cc">
      <Terms xmlns="http://schemas.microsoft.com/office/infopath/2007/PartnerControls"/>
    </CampaignTagsTaxHTField0>
    <TPNamespace xmlns="4873beb7-5857-4685-be1f-d57550cc96cc" xsi:nil="true"/>
    <LocOverallPreviewStatusLookup xmlns="4873beb7-5857-4685-be1f-d57550cc96cc" xsi:nil="true"/>
    <TaxCatchAll xmlns="4873beb7-5857-4685-be1f-d57550cc96cc"/>
    <Markets xmlns="4873beb7-5857-4685-be1f-d57550cc96cc"/>
    <UAProjectedTotalWords xmlns="4873beb7-5857-4685-be1f-d57550cc96cc" xsi:nil="true"/>
    <IntlLangReview xmlns="4873beb7-5857-4685-be1f-d57550cc96cc" xsi:nil="true"/>
    <OutputCachingOn xmlns="4873beb7-5857-4685-be1f-d57550cc96cc">false</OutputCachingOn>
    <AverageRating xmlns="4873beb7-5857-4685-be1f-d57550cc96cc" xsi:nil="true"/>
    <APAuthor xmlns="4873beb7-5857-4685-be1f-d57550cc96cc">
      <UserInfo>
        <DisplayName>REDMOND\kristaa</DisplayName>
        <AccountId>136</AccountId>
        <AccountType/>
      </UserInfo>
    </APAuthor>
    <LocManualTestRequired xmlns="4873beb7-5857-4685-be1f-d57550cc96cc">false</LocManualTestRequired>
    <TPCommandLine xmlns="4873beb7-5857-4685-be1f-d57550cc96cc" xsi:nil="true"/>
    <TPAppVersion xmlns="4873beb7-5857-4685-be1f-d57550cc96cc" xsi:nil="true"/>
    <EditorialStatus xmlns="4873beb7-5857-4685-be1f-d57550cc96cc">Complete</EditorialStatus>
    <LastModifiedDateTime xmlns="4873beb7-5857-4685-be1f-d57550cc96cc" xsi:nil="true"/>
    <ScenarioTagsTaxHTField0 xmlns="4873beb7-5857-4685-be1f-d57550cc96cc">
      <Terms xmlns="http://schemas.microsoft.com/office/infopath/2007/PartnerControls"/>
    </ScenarioTagsTaxHTField0>
    <LocProcessedForMarketsLookup xmlns="4873beb7-5857-4685-be1f-d57550cc96cc" xsi:nil="true"/>
    <TPLaunchHelpLinkType xmlns="4873beb7-5857-4685-be1f-d57550cc96cc">Template</TPLaunchHelpLinkType>
    <OriginalRelease xmlns="4873beb7-5857-4685-be1f-d57550cc96cc">15</OriginalRelease>
    <LocalizationTagsTaxHTField0 xmlns="4873beb7-5857-4685-be1f-d57550cc96cc">
      <Terms xmlns="http://schemas.microsoft.com/office/infopath/2007/PartnerControls"/>
    </LocalizationTagsTaxHTField0>
    <UACurrentWords xmlns="4873beb7-5857-4685-be1f-d57550cc96cc" xsi:nil="true"/>
    <ArtSampleDocs xmlns="4873beb7-5857-4685-be1f-d57550cc96cc" xsi:nil="true"/>
    <UALocRecommendation xmlns="4873beb7-5857-4685-be1f-d57550cc96cc">Localize</UALocRecommendation>
    <Manager xmlns="4873beb7-5857-4685-be1f-d57550cc96cc" xsi:nil="true"/>
    <LocOverallHandbackStatusLookup xmlns="4873beb7-5857-4685-be1f-d57550cc96cc" xsi:nil="true"/>
    <ShowIn xmlns="4873beb7-5857-4685-be1f-d57550cc96cc">Show everywhere</ShowIn>
    <UANotes xmlns="4873beb7-5857-4685-be1f-d57550cc96cc" xsi:nil="true"/>
    <InternalTagsTaxHTField0 xmlns="4873beb7-5857-4685-be1f-d57550cc96cc">
      <Terms xmlns="http://schemas.microsoft.com/office/infopath/2007/PartnerControls"/>
    </InternalTagsTaxHTField0>
    <CSXHash xmlns="4873beb7-5857-4685-be1f-d57550cc96cc" xsi:nil="true"/>
    <VoteCount xmlns="4873beb7-5857-4685-be1f-d57550cc96cc" xsi:nil="true"/>
    <AssetExpire xmlns="4873beb7-5857-4685-be1f-d57550cc96cc">2029-05-12T07:00:00+00:00</AssetExpire>
    <DSATActionTaken xmlns="4873beb7-5857-4685-be1f-d57550cc96cc" xsi:nil="true"/>
    <CSXSubmissionMarket xmlns="4873beb7-5857-4685-be1f-d57550cc96cc" xsi:nil="true"/>
    <LocMarketGroupTiers2 xmlns="4873beb7-5857-4685-be1f-d57550cc96cc" xsi:nil="true"/>
  </documentManagement>
</p:properties>
</file>

<file path=customXml/item3.xml><?xml version="1.0" encoding="utf-8"?>
<ct:contentTypeSchema xmlns:ct="http://schemas.microsoft.com/office/2006/metadata/contentType" xmlns:ma="http://schemas.microsoft.com/office/2006/metadata/properties/metaAttributes" ct:_="" ma:_="" ma:contentTypeName="TemplateFile" ma:contentTypeID="0x0101006EDDDB5EE6D98C44930B742096920B300400F5B6D36B3EF94B4E9A635CDF2A18F5B8" ma:contentTypeVersion="72" ma:contentTypeDescription="Create a new document." ma:contentTypeScope="" ma:versionID="a23e56308344d904b51738559c3d67c9">
  <xsd:schema xmlns:xsd="http://www.w3.org/2001/XMLSchema" xmlns:xs="http://www.w3.org/2001/XMLSchema" xmlns:p="http://schemas.microsoft.com/office/2006/metadata/properties" xmlns:ns2="4873beb7-5857-4685-be1f-d57550cc96cc" targetNamespace="http://schemas.microsoft.com/office/2006/metadata/properties" ma:root="true" ma:fieldsID="cd0908cc4600e77bf5da051303e00c8d" ns2:_="">
    <xsd:import namespace="4873beb7-5857-4685-be1f-d57550cc96cc"/>
    <xsd:element name="properties">
      <xsd:complexType>
        <xsd:sequence>
          <xsd:element name="documentManagement">
            <xsd:complexType>
              <xsd:all>
                <xsd:element ref="ns2:AcquiredFrom" minOccurs="0"/>
                <xsd:element ref="ns2:UACurrentWords" minOccurs="0"/>
                <xsd:element ref="ns2:TPApplication" minOccurs="0"/>
                <xsd:element ref="ns2:ApprovalLog" minOccurs="0"/>
                <xsd:element ref="ns2:ApprovalStatus" minOccurs="0"/>
                <xsd:element ref="ns2:AssetStart" minOccurs="0"/>
                <xsd:element ref="ns2:AssetExpire" minOccurs="0"/>
                <xsd:element ref="ns2:AssetId" minOccurs="0"/>
                <xsd:element ref="ns2:IsSearchable" minOccurs="0"/>
                <xsd:element ref="ns2:AssetType" minOccurs="0"/>
                <xsd:element ref="ns2:APAuthor" minOccurs="0"/>
                <xsd:element ref="ns2:AverageRating" minOccurs="0"/>
                <xsd:element ref="ns2:BlockPublish" minOccurs="0"/>
                <xsd:element ref="ns2:BugNumber" minOccurs="0"/>
                <xsd:element ref="ns2:CampaignTagsTaxHTField0" minOccurs="0"/>
                <xsd:element ref="ns2:TPClientViewer" minOccurs="0"/>
                <xsd:element ref="ns2:ClipArtFilename" minOccurs="0"/>
                <xsd:element ref="ns2:TPCommandLine" minOccurs="0"/>
                <xsd:element ref="ns2:TPComponent" minOccurs="0"/>
                <xsd:element ref="ns2:ContentItem" minOccurs="0"/>
                <xsd:element ref="ns2:CrawlForDependencies" minOccurs="0"/>
                <xsd:element ref="ns2:CSXHash" minOccurs="0"/>
                <xsd:element ref="ns2:CSXSubmissionMarket" minOccurs="0"/>
                <xsd:element ref="ns2:CSXUpdate" minOccurs="0"/>
                <xsd:element ref="ns2:IntlLangReviewDate" minOccurs="0"/>
                <xsd:element ref="ns2:IsDeleted" minOccurs="0"/>
                <xsd:element ref="ns2:APDescription" minOccurs="0"/>
                <xsd:element ref="ns2:DirectSourceMarket" minOccurs="0"/>
                <xsd:element ref="ns2:Downloads" minOccurs="0"/>
                <xsd:element ref="ns2:DSATActionTaken" minOccurs="0"/>
                <xsd:element ref="ns2:APEditor" minOccurs="0"/>
                <xsd:element ref="ns2:EditorialStatus" minOccurs="0"/>
                <xsd:element ref="ns2:EditorialTags" minOccurs="0"/>
                <xsd:element ref="ns2:TPExecutable" minOccurs="0"/>
                <xsd:element ref="ns2:FeatureTagsTaxHTField0" minOccurs="0"/>
                <xsd:element ref="ns2:TPFriendlyName" minOccurs="0"/>
                <xsd:element ref="ns2:FriendlyTitle" minOccurs="0"/>
                <xsd:element ref="ns2:PrimaryImageGen" minOccurs="0"/>
                <xsd:element ref="ns2:HandoffToMSDN" minOccurs="0"/>
                <xsd:element ref="ns2:InProjectListLookup" minOccurs="0"/>
                <xsd:element ref="ns2:TPInstallLocation" minOccurs="0"/>
                <xsd:element ref="ns2:InternalTagsTaxHTField0" minOccurs="0"/>
                <xsd:element ref="ns2:IntlLangReview" minOccurs="0"/>
                <xsd:element ref="ns2:IntlLangReviewer" minOccurs="0"/>
                <xsd:element ref="ns2:MarketSpecific" minOccurs="0"/>
                <xsd:element ref="ns2:LastCompleteVersionLookup" minOccurs="0"/>
                <xsd:element ref="ns2:LastHandOff" minOccurs="0"/>
                <xsd:element ref="ns2:LastModifiedDateTime" minOccurs="0"/>
                <xsd:element ref="ns2:LastPreviewErrorLookup" minOccurs="0"/>
                <xsd:element ref="ns2:LastPreviewResultLookup" minOccurs="0"/>
                <xsd:element ref="ns2:LastPreviewAttemptDateLookup" minOccurs="0"/>
                <xsd:element ref="ns2:LastPreviewedByLookup" minOccurs="0"/>
                <xsd:element ref="ns2:LastPreviewTimeLookup" minOccurs="0"/>
                <xsd:element ref="ns2:LastPreviewVersionLookup" minOccurs="0"/>
                <xsd:element ref="ns2:LastPublishErrorLookup" minOccurs="0"/>
                <xsd:element ref="ns2:LastPublishResultLookup" minOccurs="0"/>
                <xsd:element ref="ns2:LastPublishAttemptDateLookup" minOccurs="0"/>
                <xsd:element ref="ns2:LastPublishedByLookup" minOccurs="0"/>
                <xsd:element ref="ns2:LastPublishTimeLookup" minOccurs="0"/>
                <xsd:element ref="ns2:LastPublishVersionLookup" minOccurs="0"/>
                <xsd:element ref="ns2:TPLaunchHelpLinkType" minOccurs="0"/>
                <xsd:element ref="ns2:LegacyData" minOccurs="0"/>
                <xsd:element ref="ns2:TPLaunchHelpLink" minOccurs="0"/>
                <xsd:element ref="ns2:LocComments" minOccurs="0"/>
                <xsd:element ref="ns2:LocLastLocAttemptVersionLookup" minOccurs="0"/>
                <xsd:element ref="ns2:LocLastLocAttemptVersionTypeLookup" minOccurs="0"/>
                <xsd:element ref="ns2:LocManualTestRequired" minOccurs="0"/>
                <xsd:element ref="ns2:LocMarketGroupTiers2" minOccurs="0"/>
                <xsd:element ref="ns2:LocNewPublishedVersionLookup" minOccurs="0"/>
                <xsd:element ref="ns2:LocOverallHandbackStatusLookup" minOccurs="0"/>
                <xsd:element ref="ns2:LocOverallLocStatusLookup" minOccurs="0"/>
                <xsd:element ref="ns2:LocOverallPreviewStatusLookup" minOccurs="0"/>
                <xsd:element ref="ns2:LocOverallPublishStatusLookup" minOccurs="0"/>
                <xsd:element ref="ns2:IntlLocPriority" minOccurs="0"/>
                <xsd:element ref="ns2:LocProcessedForHandoffsLookup" minOccurs="0"/>
                <xsd:element ref="ns2:LocProcessedForMarketsLookup" minOccurs="0"/>
                <xsd:element ref="ns2:LocPublishedDependentAssetsLookup" minOccurs="0"/>
                <xsd:element ref="ns2:LocPublishedLinkedAssetsLookup" minOccurs="0"/>
                <xsd:element ref="ns2:LocRecommendedHandoff" minOccurs="0"/>
                <xsd:element ref="ns2:LocalizationTagsTaxHTField0" minOccurs="0"/>
                <xsd:element ref="ns2:MachineTranslated" minOccurs="0"/>
                <xsd:element ref="ns2:Manager" minOccurs="0"/>
                <xsd:element ref="ns2:Markets" minOccurs="0"/>
                <xsd:element ref="ns2:Milestone" minOccurs="0"/>
                <xsd:element ref="ns2:TPNamespace" minOccurs="0"/>
                <xsd:element ref="ns2:NumericId" minOccurs="0"/>
                <xsd:element ref="ns2:NumOfRatingsLookup" minOccurs="0"/>
                <xsd:element ref="ns2:OOCacheId" minOccurs="0"/>
                <xsd:element ref="ns2:OpenTemplate" minOccurs="0"/>
                <xsd:element ref="ns2:OriginAsset" minOccurs="0"/>
                <xsd:element ref="ns2:OriginalRelease" minOccurs="0"/>
                <xsd:element ref="ns2:OriginalSourceMarket" minOccurs="0"/>
                <xsd:element ref="ns2:OutputCachingOn" minOccurs="0"/>
                <xsd:element ref="ns2:ParentAssetId" minOccurs="0"/>
                <xsd:element ref="ns2:PlannedPubDate" minOccurs="0"/>
                <xsd:element ref="ns2:PolicheckWords" minOccurs="0"/>
                <xsd:element ref="ns2:BusinessGroup" minOccurs="0"/>
                <xsd:element ref="ns2:UAProjectedTotalWords" minOccurs="0"/>
                <xsd:element ref="ns2:Provider" minOccurs="0"/>
                <xsd:element ref="ns2:Providers" minOccurs="0"/>
                <xsd:element ref="ns2:PublishStatusLookup" minOccurs="0"/>
                <xsd:element ref="ns2:PublishTargets" minOccurs="0"/>
                <xsd:element ref="ns2:RecommendationsModifier" minOccurs="0"/>
                <xsd:element ref="ns2:ArtSampleDocs" minOccurs="0"/>
                <xsd:element ref="ns2:ScenarioTagsTaxHTField0" minOccurs="0"/>
                <xsd:element ref="ns2:ShowIn" minOccurs="0"/>
                <xsd:element ref="ns2:SourceTitle" minOccurs="0"/>
                <xsd:element ref="ns2:CSXSubmissionDate" minOccurs="0"/>
                <xsd:element ref="ns2:SubmitterId" minOccurs="0"/>
                <xsd:element ref="ns2:TaxCatchAll" minOccurs="0"/>
                <xsd:element ref="ns2:TaxCatchAllLabel" minOccurs="0"/>
                <xsd:element ref="ns2:TemplateStatus" minOccurs="0"/>
                <xsd:element ref="ns2:TemplateTemplateType" minOccurs="0"/>
                <xsd:element ref="ns2:ThumbnailAssetId" minOccurs="0"/>
                <xsd:element ref="ns2:TimesCloned" minOccurs="0"/>
                <xsd:element ref="ns2:TrustLevel" minOccurs="0"/>
                <xsd:element ref="ns2:UALocComments" minOccurs="0"/>
                <xsd:element ref="ns2:UALocRecommendation" minOccurs="0"/>
                <xsd:element ref="ns2:UANotes" minOccurs="0"/>
                <xsd:element ref="ns2:TPAppVersion" minOccurs="0"/>
                <xsd:element ref="ns2:VoteCoun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873beb7-5857-4685-be1f-d57550cc96cc" elementFormDefault="qualified">
    <xsd:import namespace="http://schemas.microsoft.com/office/2006/documentManagement/types"/>
    <xsd:import namespace="http://schemas.microsoft.com/office/infopath/2007/PartnerControls"/>
    <xsd:element name="AcquiredFrom" ma:index="1" nillable="true" ma:displayName="Acquired From" ma:default="Internal MS" ma:internalName="AcquiredFrom" ma:readOnly="false">
      <xsd:simpleType>
        <xsd:restriction base="dms:Choice">
          <xsd:enumeration value="Internal MS"/>
          <xsd:enumeration value="Community"/>
          <xsd:enumeration value="MVP"/>
          <xsd:enumeration value="Publisher"/>
          <xsd:enumeration value="Partner"/>
          <xsd:enumeration value="None"/>
        </xsd:restriction>
      </xsd:simpleType>
    </xsd:element>
    <xsd:element name="UACurrentWords" ma:index="2" nillable="true" ma:displayName="Actual Word Count" ma:default="" ma:internalName="UACurrentWords" ma:readOnly="false">
      <xsd:simpleType>
        <xsd:restriction base="dms:Unknown"/>
      </xsd:simpleType>
    </xsd:element>
    <xsd:element name="TPApplication" ma:index="3" nillable="true" ma:displayName="Application to Open Template With" ma:default="" ma:internalName="TPApplication">
      <xsd:simpleType>
        <xsd:restriction base="dms:Text"/>
      </xsd:simpleType>
    </xsd:element>
    <xsd:element name="ApprovalLog" ma:index="4" nillable="true" ma:displayName="Approval Log" ma:default="" ma:hidden="true" ma:internalName="ApprovalLog" ma:readOnly="false">
      <xsd:simpleType>
        <xsd:restriction base="dms:Note"/>
      </xsd:simpleType>
    </xsd:element>
    <xsd:element name="ApprovalStatus" ma:index="5" nillable="true" ma:displayName="Approval Status" ma:default="InProgress" ma:internalName="ApprovalStatus" ma:readOnly="false">
      <xsd:simpleType>
        <xsd:restriction base="dms:Choice">
          <xsd:enumeration value="InProgress"/>
          <xsd:enumeration value="Rejected"/>
          <xsd:enumeration value="Questionable"/>
          <xsd:enumeration value="ApprovedAutomatic"/>
          <xsd:enumeration value="ApprovedManual"/>
          <xsd:enumeration value="On Hold"/>
          <xsd:enumeration value="Needs Review"/>
          <xsd:enumeration value="A Violation"/>
          <xsd:enumeration value="Unpublished Violation"/>
        </xsd:restriction>
      </xsd:simpleType>
    </xsd:element>
    <xsd:element name="AssetStart" ma:index="6" nillable="true" ma:displayName="Asset Begin Date" ma:default="[Today]" ma:internalName="AssetStart" ma:readOnly="false">
      <xsd:simpleType>
        <xsd:restriction base="dms:DateTime"/>
      </xsd:simpleType>
    </xsd:element>
    <xsd:element name="AssetExpire" ma:index="7" nillable="true" ma:displayName="Asset End Date" ma:default="2029-01-01T08:00:00Z" ma:format="DateTime" ma:internalName="AssetExpire" ma:readOnly="false">
      <xsd:simpleType>
        <xsd:restriction base="dms:DateTime"/>
      </xsd:simpleType>
    </xsd:element>
    <xsd:element name="AssetId" ma:index="8" nillable="true" ma:displayName="Asset ID" ma:default="" ma:indexed="true" ma:internalName="AssetId" ma:readOnly="false">
      <xsd:simpleType>
        <xsd:restriction base="dms:Text">
          <xsd:maxLength value="255"/>
        </xsd:restriction>
      </xsd:simpleType>
    </xsd:element>
    <xsd:element name="IsSearchable" ma:index="9" nillable="true" ma:displayName="Asset Searchable?" ma:default="true" ma:internalName="IsSearchable" ma:readOnly="false">
      <xsd:simpleType>
        <xsd:restriction base="dms:Boolean"/>
      </xsd:simpleType>
    </xsd:element>
    <xsd:element name="AssetType" ma:index="10" nillable="true" ma:displayName="Asset Type" ma:default="" ma:internalName="AssetType" ma:readOnly="false">
      <xsd:simpleType>
        <xsd:restriction base="dms:Unknown"/>
      </xsd:simpleType>
    </xsd:element>
    <xsd:element name="APAuthor" ma:index="11" nillable="true" ma:displayName="Author" ma:default="" ma:list="UserInfo" ma:internalName="APAuth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AverageRating" ma:index="12" nillable="true" ma:displayName="Average Rating" ma:internalName="AverageRating" ma:readOnly="false">
      <xsd:simpleType>
        <xsd:restriction base="dms:Text"/>
      </xsd:simpleType>
    </xsd:element>
    <xsd:element name="BlockPublish" ma:index="13" nillable="true" ma:displayName="Block from Publishing?" ma:default="" ma:internalName="BlockPublish" ma:readOnly="false">
      <xsd:simpleType>
        <xsd:restriction base="dms:Boolean"/>
      </xsd:simpleType>
    </xsd:element>
    <xsd:element name="BugNumber" ma:index="14" nillable="true" ma:displayName="Bug Number" ma:default="" ma:internalName="BugNumber" ma:readOnly="false">
      <xsd:simpleType>
        <xsd:restriction base="dms:Text"/>
      </xsd:simpleType>
    </xsd:element>
    <xsd:element name="CampaignTagsTaxHTField0" ma:index="16" nillable="true" ma:taxonomy="true" ma:internalName="CampaignTagsTaxHTField0" ma:taxonomyFieldName="CampaignTags" ma:displayName="Campaigns" ma:readOnly="false" ma:default="" ma:fieldId="{1df42cc3-2301-4f11-a52a-6ead923c29ed}" ma:taxonomyMulti="true" ma:sspId="8f79753a-75d3-41f5-8ca3-40b843941b4f" ma:termSetId="ca0e50d4-faa1-44ce-961e-bb1441c60e66" ma:anchorId="00000000-0000-0000-0000-000000000000" ma:open="false" ma:isKeyword="false">
      <xsd:complexType>
        <xsd:sequence>
          <xsd:element ref="pc:Terms" minOccurs="0" maxOccurs="1"/>
        </xsd:sequence>
      </xsd:complexType>
    </xsd:element>
    <xsd:element name="TPClientViewer" ma:index="17" nillable="true" ma:displayName="Client Viewer" ma:default="" ma:internalName="TPClientViewer">
      <xsd:simpleType>
        <xsd:restriction base="dms:Text"/>
      </xsd:simpleType>
    </xsd:element>
    <xsd:element name="ClipArtFilename" ma:index="18" nillable="true" ma:displayName="Clip Art Name" ma:default="" ma:internalName="ClipArtFilename" ma:readOnly="false">
      <xsd:simpleType>
        <xsd:restriction base="dms:Text"/>
      </xsd:simpleType>
    </xsd:element>
    <xsd:element name="TPCommandLine" ma:index="19" nillable="true" ma:displayName="Command Line" ma:default="" ma:internalName="TPCommandLine">
      <xsd:simpleType>
        <xsd:restriction base="dms:Text"/>
      </xsd:simpleType>
    </xsd:element>
    <xsd:element name="TPComponent" ma:index="20" nillable="true" ma:displayName="Component" ma:default="" ma:internalName="TPComponent">
      <xsd:simpleType>
        <xsd:restriction base="dms:Text"/>
      </xsd:simpleType>
    </xsd:element>
    <xsd:element name="ContentItem" ma:index="21" nillable="true" ma:displayName="Content Item" ma:default="" ma:hidden="true" ma:internalName="ContentItem" ma:readOnly="false">
      <xsd:simpleType>
        <xsd:restriction base="dms:Unknown"/>
      </xsd:simpleType>
    </xsd:element>
    <xsd:element name="CrawlForDependencies" ma:index="23" nillable="true" ma:displayName="Crawl for Dependencies?" ma:default="true" ma:internalName="CrawlForDependencies" ma:readOnly="false">
      <xsd:simpleType>
        <xsd:restriction base="dms:Boolean"/>
      </xsd:simpleType>
    </xsd:element>
    <xsd:element name="CSXHash" ma:index="26" nillable="true" ma:displayName="CSX Hash" ma:default="" ma:indexed="true" ma:internalName="CSXHash" ma:readOnly="false">
      <xsd:simpleType>
        <xsd:restriction base="dms:Text"/>
      </xsd:simpleType>
    </xsd:element>
    <xsd:element name="CSXSubmissionMarket" ma:index="27" nillable="true" ma:displayName="CSX Submission Market" ma:default="" ma:list="{2FBD1B11-2ACE-4FDC-B5A3-635D4ADF6F1B}" ma:internalName="CSXSubmissionMarket" ma:readOnly="false" ma:showField="MarketName" ma:web="4873beb7-5857-4685-be1f-d57550cc96cc">
      <xsd:simpleType>
        <xsd:restriction base="dms:Lookup"/>
      </xsd:simpleType>
    </xsd:element>
    <xsd:element name="CSXUpdate" ma:index="28" nillable="true" ma:displayName="CSX Updated?" ma:default="false" ma:internalName="CSXUpdate" ma:readOnly="false">
      <xsd:simpleType>
        <xsd:restriction base="dms:Boolean"/>
      </xsd:simpleType>
    </xsd:element>
    <xsd:element name="IntlLangReviewDate" ma:index="29" nillable="true" ma:displayName="Date to Complete Intl QA" ma:default="" ma:internalName="IntlLangReviewDate" ma:readOnly="false">
      <xsd:simpleType>
        <xsd:restriction base="dms:DateTime"/>
      </xsd:simpleType>
    </xsd:element>
    <xsd:element name="IsDeleted" ma:index="30" nillable="true" ma:displayName="Deleted?" ma:default="" ma:internalName="IsDeleted" ma:readOnly="false">
      <xsd:simpleType>
        <xsd:restriction base="dms:Boolean"/>
      </xsd:simpleType>
    </xsd:element>
    <xsd:element name="APDescription" ma:index="31" nillable="true" ma:displayName="Description" ma:default="" ma:internalName="APDescription" ma:readOnly="false">
      <xsd:simpleType>
        <xsd:restriction base="dms:Note"/>
      </xsd:simpleType>
    </xsd:element>
    <xsd:element name="DirectSourceMarket" ma:index="32" nillable="true" ma:displayName="Direct Source Market Group" ma:default="" ma:internalName="DirectSourceMarket" ma:readOnly="false">
      <xsd:simpleType>
        <xsd:restriction base="dms:Text"/>
      </xsd:simpleType>
    </xsd:element>
    <xsd:element name="Downloads" ma:index="33" nillable="true" ma:displayName="Downloads" ma:default="0" ma:hidden="true" ma:internalName="Downloads" ma:readOnly="false">
      <xsd:simpleType>
        <xsd:restriction base="dms:Unknown"/>
      </xsd:simpleType>
    </xsd:element>
    <xsd:element name="DSATActionTaken" ma:index="34" nillable="true" ma:displayName="DSAT Action Taken" ma:default="" ma:internalName="DSATActionTaken" ma:readOnly="false">
      <xsd:simpleType>
        <xsd:restriction base="dms:Choice">
          <xsd:enumeration value="Best Bets"/>
          <xsd:enumeration value="Expire"/>
          <xsd:enumeration value="Hide"/>
          <xsd:enumeration value="None"/>
        </xsd:restriction>
      </xsd:simpleType>
    </xsd:element>
    <xsd:element name="APEditor" ma:index="35" nillable="true" ma:displayName="Editor" ma:default="" ma:list="UserInfo" ma:internalName="APEdit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ditorialStatus" ma:index="36" nillable="true" ma:displayName="Editorial Status" ma:default="" ma:internalName="EditorialStatus" ma:readOnly="false">
      <xsd:simpleType>
        <xsd:restriction base="dms:Unknown"/>
      </xsd:simpleType>
    </xsd:element>
    <xsd:element name="EditorialTags" ma:index="37" nillable="true" ma:displayName="Editorial Tags" ma:default="" ma:internalName="EditorialTags">
      <xsd:simpleType>
        <xsd:restriction base="dms:Unknown"/>
      </xsd:simpleType>
    </xsd:element>
    <xsd:element name="TPExecutable" ma:index="38" nillable="true" ma:displayName="Executable" ma:default="" ma:internalName="TPExecutable">
      <xsd:simpleType>
        <xsd:restriction base="dms:Text"/>
      </xsd:simpleType>
    </xsd:element>
    <xsd:element name="FeatureTagsTaxHTField0" ma:index="40" nillable="true" ma:taxonomy="true" ma:internalName="FeatureTagsTaxHTField0" ma:taxonomyFieldName="FeatureTags" ma:displayName="Features" ma:readOnly="false" ma:default="" ma:fieldId="{7fc0d542-15c6-4882-a8e3-13bca44403fb}" ma:taxonomyMulti="true" ma:sspId="8f79753a-75d3-41f5-8ca3-40b843941b4f" ma:termSetId="f1ab6845-967d-4854-a0ba-4ec07f0f8113" ma:anchorId="00000000-0000-0000-0000-000000000000" ma:open="false" ma:isKeyword="false">
      <xsd:complexType>
        <xsd:sequence>
          <xsd:element ref="pc:Terms" minOccurs="0" maxOccurs="1"/>
        </xsd:sequence>
      </xsd:complexType>
    </xsd:element>
    <xsd:element name="TPFriendlyName" ma:index="41" nillable="true" ma:displayName="Friendly Name" ma:default="" ma:internalName="TPFriendlyName">
      <xsd:simpleType>
        <xsd:restriction base="dms:Text"/>
      </xsd:simpleType>
    </xsd:element>
    <xsd:element name="FriendlyTitle" ma:index="42" nillable="true" ma:displayName="Friendly Title" ma:default="" ma:description="Shorter title to be used when displaying search results" ma:internalName="FriendlyTitle" ma:readOnly="false">
      <xsd:simpleType>
        <xsd:restriction base="dms:Text"/>
      </xsd:simpleType>
    </xsd:element>
    <xsd:element name="PrimaryImageGen" ma:index="43" nillable="true" ma:displayName="Generate Images?" ma:default="true" ma:internalName="PrimaryImageGen">
      <xsd:simpleType>
        <xsd:restriction base="dms:Boolean"/>
      </xsd:simpleType>
    </xsd:element>
    <xsd:element name="HandoffToMSDN" ma:index="44" nillable="true" ma:displayName="Handoff To MSDN Date" ma:default="" ma:internalName="HandoffToMSDN" ma:readOnly="false">
      <xsd:simpleType>
        <xsd:restriction base="dms:DateTime"/>
      </xsd:simpleType>
    </xsd:element>
    <xsd:element name="InProjectListLookup" ma:index="45" nillable="true" ma:displayName="InProjectListLookup" ma:list="{9E343742-310B-4684-A24C-1D137CB4B230}" ma:internalName="InProjectListLookup" ma:readOnly="true" ma:showField="InProjectLis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InstallLocation" ma:index="46" nillable="true" ma:displayName="Install Location" ma:default="" ma:internalName="TPInstallLocation">
      <xsd:simpleType>
        <xsd:restriction base="dms:Text"/>
      </xsd:simpleType>
    </xsd:element>
    <xsd:element name="InternalTagsTaxHTField0" ma:index="48" nillable="true" ma:taxonomy="true" ma:internalName="InternalTagsTaxHTField0" ma:taxonomyFieldName="InternalTags" ma:displayName="Internal Tags" ma:readOnly="false" ma:default="" ma:fieldId="{1490b8a4-2706-41ec-b5e3-73176dccf34e}" ma:taxonomyMulti="true" ma:sspId="8f79753a-75d3-41f5-8ca3-40b843941b4f" ma:termSetId="82b6639e-f7fc-4c18-ad2d-003a6e707765" ma:anchorId="00000000-0000-0000-0000-000000000000" ma:open="false" ma:isKeyword="false">
      <xsd:complexType>
        <xsd:sequence>
          <xsd:element ref="pc:Terms" minOccurs="0" maxOccurs="1"/>
        </xsd:sequence>
      </xsd:complexType>
    </xsd:element>
    <xsd:element name="IntlLangReview" ma:index="49" nillable="true" ma:displayName="Intl Lang QA Review Required?" ma:default="" ma:internalName="IntlLangReview" ma:readOnly="false">
      <xsd:simpleType>
        <xsd:restriction base="dms:Boolean"/>
      </xsd:simpleType>
    </xsd:element>
    <xsd:element name="IntlLangReviewer" ma:index="50" nillable="true" ma:displayName="Intl Lang QA Reviewer" ma:default="" ma:internalName="IntlLangReviewer" ma:readOnly="false">
      <xsd:simpleType>
        <xsd:restriction base="dms:Text"/>
      </xsd:simpleType>
    </xsd:element>
    <xsd:element name="MarketSpecific" ma:index="51" nillable="true" ma:displayName="Is Market Specific?" ma:default="" ma:internalName="MarketSpecific" ma:readOnly="false">
      <xsd:simpleType>
        <xsd:restriction base="dms:Boolean"/>
      </xsd:simpleType>
    </xsd:element>
    <xsd:element name="LastCompleteVersionLookup" ma:index="52" nillable="true" ma:displayName="Last Complete Version Lookup" ma:default="" ma:list="{9E343742-310B-4684-A24C-1D137CB4B230}" ma:internalName="LastCompleteVersionLookup" ma:readOnly="true" ma:showField="LastComplete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HandOff" ma:index="53" nillable="true" ma:displayName="Last Hand-off" ma:default="" ma:internalName="LastHandOff" ma:readOnly="false">
      <xsd:simpleType>
        <xsd:restriction base="dms:DateTime"/>
      </xsd:simpleType>
    </xsd:element>
    <xsd:element name="LastModifiedDateTime" ma:index="54" nillable="true" ma:displayName="Last Modified Date" ma:default="" ma:internalName="LastModifiedDateTime" ma:readOnly="false">
      <xsd:simpleType>
        <xsd:restriction base="dms:DateTime"/>
      </xsd:simpleType>
    </xsd:element>
    <xsd:element name="LastPreviewErrorLookup" ma:index="55" nillable="true" ma:displayName="Last Preview Attempt Error" ma:default="" ma:list="{9E343742-310B-4684-A24C-1D137CB4B230}" ma:internalName="LastPreviewErrorLookup" ma:readOnly="true" ma:showField="LastPreview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ResultLookup" ma:index="56" nillable="true" ma:displayName="Last Preview Attempt Result" ma:default="" ma:list="{9E343742-310B-4684-A24C-1D137CB4B230}" ma:internalName="LastPreviewResultLookup" ma:readOnly="true" ma:showField="LastPreview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AttemptDateLookup" ma:index="57" nillable="true" ma:displayName="Last Preview Attempted On" ma:default="" ma:list="{9E343742-310B-4684-A24C-1D137CB4B230}" ma:internalName="LastPreviewAttemptDateLookup" ma:readOnly="true" ma:showField="LastPreview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edByLookup" ma:index="58" nillable="true" ma:displayName="Last Previewed By" ma:default="" ma:list="{9E343742-310B-4684-A24C-1D137CB4B230}" ma:internalName="LastPreviewedByLookup" ma:readOnly="true" ma:showField="LastPreview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TimeLookup" ma:index="59" nillable="true" ma:displayName="Last Previewed Date" ma:default="" ma:list="{9E343742-310B-4684-A24C-1D137CB4B230}" ma:internalName="LastPreviewTimeLookup" ma:readOnly="true" ma:showField="LastPreview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VersionLookup" ma:index="60" nillable="true" ma:displayName="Last Previewed Version" ma:default="" ma:list="{9E343742-310B-4684-A24C-1D137CB4B230}" ma:internalName="LastPreviewVersionLookup" ma:readOnly="true" ma:showField="LastPreview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rrorLookup" ma:index="61" nillable="true" ma:displayName="Last Publish Attempt Error" ma:default="" ma:list="{9E343742-310B-4684-A24C-1D137CB4B230}" ma:internalName="LastPublishErrorLookup" ma:readOnly="true" ma:showField="LastPublish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ResultLookup" ma:index="62" nillable="true" ma:displayName="Last Publish Attempt Result" ma:default="" ma:list="{9E343742-310B-4684-A24C-1D137CB4B230}" ma:internalName="LastPublishResultLookup" ma:readOnly="true" ma:showField="LastPublish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AttemptDateLookup" ma:index="63" nillable="true" ma:displayName="Last Publish Attempted On" ma:default="" ma:list="{9E343742-310B-4684-A24C-1D137CB4B230}" ma:internalName="LastPublishAttemptDateLookup" ma:readOnly="true" ma:showField="LastPublish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dByLookup" ma:index="64" nillable="true" ma:displayName="Last Published By" ma:default="" ma:list="{9E343742-310B-4684-A24C-1D137CB4B230}" ma:internalName="LastPublishedByLookup" ma:readOnly="true" ma:showField="LastPublish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TimeLookup" ma:index="65" nillable="true" ma:displayName="Last Published Date" ma:default="" ma:list="{9E343742-310B-4684-A24C-1D137CB4B230}" ma:internalName="LastPublishTimeLookup" ma:readOnly="true" ma:showField="LastPublish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VersionLookup" ma:index="66" nillable="true" ma:displayName="Last Published Version" ma:default="" ma:list="{9E343742-310B-4684-A24C-1D137CB4B230}" ma:internalName="LastPublishVersionLookup" ma:readOnly="true" ma:showField="LastPublish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LaunchHelpLinkType" ma:index="67" nillable="true" ma:displayName="Launch Help Link Type" ma:default="Template" ma:internalName="TPLaunchHelpLinkType">
      <xsd:simpleType>
        <xsd:restriction base="dms:Choice">
          <xsd:enumeration value="Template"/>
          <xsd:enumeration value="Training"/>
          <xsd:enumeration value="URL"/>
          <xsd:enumeration value="None"/>
        </xsd:restriction>
      </xsd:simpleType>
    </xsd:element>
    <xsd:element name="LegacyData" ma:index="68" nillable="true" ma:displayName="Legacy Data" ma:default="" ma:internalName="LegacyData" ma:readOnly="false">
      <xsd:simpleType>
        <xsd:restriction base="dms:Note"/>
      </xsd:simpleType>
    </xsd:element>
    <xsd:element name="TPLaunchHelpLink" ma:index="69" nillable="true" ma:displayName="Link to Launch Help Topic" ma:default="" ma:internalName="TPLaunchHelpLink">
      <xsd:simpleType>
        <xsd:restriction base="dms:Text"/>
      </xsd:simpleType>
    </xsd:element>
    <xsd:element name="LocComments" ma:index="70" nillable="true" ma:displayName="Loc Approval Comments" ma:default="" ma:internalName="LocComments" ma:readOnly="false">
      <xsd:simpleType>
        <xsd:restriction base="dms:Note"/>
      </xsd:simpleType>
    </xsd:element>
    <xsd:element name="LocLastLocAttemptVersionLookup" ma:index="71" nillable="true" ma:displayName="Loc Last Loc Attempt Version" ma:default="" ma:list="{7DD1DCEC-E449-43D3-891F-7DC62F62AD21}" ma:internalName="LocLastLocAttemptVersionLookup" ma:readOnly="false" ma:showField="LastLocAttemptVersion" ma:web="4873beb7-5857-4685-be1f-d57550cc96cc">
      <xsd:simpleType>
        <xsd:restriction base="dms:Lookup"/>
      </xsd:simpleType>
    </xsd:element>
    <xsd:element name="LocLastLocAttemptVersionTypeLookup" ma:index="72" nillable="true" ma:displayName="Loc Last Loc Attempt Version Type" ma:default="" ma:list="{7DD1DCEC-E449-43D3-891F-7DC62F62AD21}" ma:internalName="LocLastLocAttemptVersionTypeLookup" ma:readOnly="true" ma:showField="LastLocAttemptVersionType" ma:web="4873beb7-5857-4685-be1f-d57550cc96cc">
      <xsd:simpleType>
        <xsd:restriction base="dms:Lookup"/>
      </xsd:simpleType>
    </xsd:element>
    <xsd:element name="LocManualTestRequired" ma:index="73" nillable="true" ma:displayName="Loc Manual Test Required" ma:default="" ma:internalName="LocManualTestRequired" ma:readOnly="false">
      <xsd:simpleType>
        <xsd:restriction base="dms:Boolean"/>
      </xsd:simpleType>
    </xsd:element>
    <xsd:element name="LocMarketGroupTiers2" ma:index="74" nillable="true" ma:displayName="Loc Market Group Tiers" ma:internalName="LocMarketGroupTiers2" ma:readOnly="false">
      <xsd:simpleType>
        <xsd:restriction base="dms:Unknown"/>
      </xsd:simpleType>
    </xsd:element>
    <xsd:element name="LocNewPublishedVersionLookup" ma:index="75" nillable="true" ma:displayName="Loc New Published Version Lookup" ma:default="" ma:list="{7DD1DCEC-E449-43D3-891F-7DC62F62AD21}" ma:internalName="LocNewPublishedVersionLookup" ma:readOnly="true" ma:showField="NewPublishedVersion" ma:web="4873beb7-5857-4685-be1f-d57550cc96cc">
      <xsd:simpleType>
        <xsd:restriction base="dms:Lookup"/>
      </xsd:simpleType>
    </xsd:element>
    <xsd:element name="LocOverallHandbackStatusLookup" ma:index="76" nillable="true" ma:displayName="Loc Overall Handback Status" ma:default="" ma:list="{7DD1DCEC-E449-43D3-891F-7DC62F62AD21}" ma:internalName="LocOverallHandbackStatusLookup" ma:readOnly="true" ma:showField="OverallHandbackStatus" ma:web="4873beb7-5857-4685-be1f-d57550cc96cc">
      <xsd:simpleType>
        <xsd:restriction base="dms:Lookup"/>
      </xsd:simpleType>
    </xsd:element>
    <xsd:element name="LocOverallLocStatusLookup" ma:index="77" nillable="true" ma:displayName="Loc Overall Localize Status" ma:default="" ma:list="{7DD1DCEC-E449-43D3-891F-7DC62F62AD21}" ma:internalName="LocOverallLocStatusLookup" ma:readOnly="true" ma:showField="OverallLocStatus" ma:web="4873beb7-5857-4685-be1f-d57550cc96cc">
      <xsd:simpleType>
        <xsd:restriction base="dms:Lookup"/>
      </xsd:simpleType>
    </xsd:element>
    <xsd:element name="LocOverallPreviewStatusLookup" ma:index="78" nillable="true" ma:displayName="Loc Overall Preview Status" ma:default="" ma:list="{7DD1DCEC-E449-43D3-891F-7DC62F62AD21}" ma:internalName="LocOverallPreviewStatusLookup" ma:readOnly="true" ma:showField="OverallPreviewStatus" ma:web="4873beb7-5857-4685-be1f-d57550cc96cc">
      <xsd:simpleType>
        <xsd:restriction base="dms:Lookup"/>
      </xsd:simpleType>
    </xsd:element>
    <xsd:element name="LocOverallPublishStatusLookup" ma:index="79" nillable="true" ma:displayName="Loc Overall Publish Status" ma:default="" ma:list="{7DD1DCEC-E449-43D3-891F-7DC62F62AD21}" ma:internalName="LocOverallPublishStatusLookup" ma:readOnly="true" ma:showField="OverallPublishStatus" ma:web="4873beb7-5857-4685-be1f-d57550cc96cc">
      <xsd:simpleType>
        <xsd:restriction base="dms:Lookup"/>
      </xsd:simpleType>
    </xsd:element>
    <xsd:element name="IntlLocPriority" ma:index="80" nillable="true" ma:displayName="Loc Priority" ma:default="" ma:internalName="IntlLocPriority" ma:readOnly="false">
      <xsd:simpleType>
        <xsd:restriction base="dms:Unknown"/>
      </xsd:simpleType>
    </xsd:element>
    <xsd:element name="LocProcessedForHandoffsLookup" ma:index="81" nillable="true" ma:displayName="Loc Processed For Handoffs" ma:default="" ma:list="{7DD1DCEC-E449-43D3-891F-7DC62F62AD21}" ma:internalName="LocProcessedForHandoffsLookup" ma:readOnly="true" ma:showField="ProcessedForHandoffs" ma:web="4873beb7-5857-4685-be1f-d57550cc96cc">
      <xsd:simpleType>
        <xsd:restriction base="dms:Lookup"/>
      </xsd:simpleType>
    </xsd:element>
    <xsd:element name="LocProcessedForMarketsLookup" ma:index="82" nillable="true" ma:displayName="Loc Processed For Markets" ma:default="" ma:list="{7DD1DCEC-E449-43D3-891F-7DC62F62AD21}" ma:internalName="LocProcessedForMarketsLookup" ma:readOnly="true" ma:showField="ProcessedForMarkets" ma:web="4873beb7-5857-4685-be1f-d57550cc96cc">
      <xsd:simpleType>
        <xsd:restriction base="dms:Lookup"/>
      </xsd:simpleType>
    </xsd:element>
    <xsd:element name="LocPublishedDependentAssetsLookup" ma:index="83" nillable="true" ma:displayName="Loc Published Dependent Assets" ma:default="" ma:list="{7DD1DCEC-E449-43D3-891F-7DC62F62AD21}" ma:internalName="LocPublishedDependentAssetsLookup" ma:readOnly="true" ma:showField="PublishedDependentAssets" ma:web="4873beb7-5857-4685-be1f-d57550cc96cc">
      <xsd:simpleType>
        <xsd:restriction base="dms:Lookup"/>
      </xsd:simpleType>
    </xsd:element>
    <xsd:element name="LocPublishedLinkedAssetsLookup" ma:index="84" nillable="true" ma:displayName="Loc Published Linked Assets" ma:default="" ma:list="{7DD1DCEC-E449-43D3-891F-7DC62F62AD21}" ma:internalName="LocPublishedLinkedAssetsLookup" ma:readOnly="true" ma:showField="PublishedLinkedAssets" ma:web="4873beb7-5857-4685-be1f-d57550cc96cc">
      <xsd:simpleType>
        <xsd:restriction base="dms:Lookup"/>
      </xsd:simpleType>
    </xsd:element>
    <xsd:element name="LocRecommendedHandoff" ma:index="85" nillable="true" ma:displayName="Loc Recommended Handoff" ma:default="" ma:indexed="true" ma:internalName="LocRecommendedHandoff" ma:readOnly="false">
      <xsd:simpleType>
        <xsd:restriction base="dms:Text"/>
      </xsd:simpleType>
    </xsd:element>
    <xsd:element name="LocalizationTagsTaxHTField0" ma:index="87" nillable="true" ma:taxonomy="true" ma:internalName="LocalizationTagsTaxHTField0" ma:taxonomyFieldName="LocalizationTags" ma:displayName="Localization Tags" ma:readOnly="false" ma:default="" ma:fieldId="{00f02cb3-2c7c-424a-9c61-10e9b6878429}" ma:taxonomyMulti="true" ma:sspId="8f79753a-75d3-41f5-8ca3-40b843941b4f" ma:termSetId="5b7703a5-8e8b-4b58-8b31-1cea35331da3" ma:anchorId="00000000-0000-0000-0000-000000000000" ma:open="false" ma:isKeyword="false">
      <xsd:complexType>
        <xsd:sequence>
          <xsd:element ref="pc:Terms" minOccurs="0" maxOccurs="1"/>
        </xsd:sequence>
      </xsd:complexType>
    </xsd:element>
    <xsd:element name="MachineTranslated" ma:index="88" nillable="true" ma:displayName="Machine Translated" ma:default="" ma:internalName="MachineTranslated" ma:readOnly="false">
      <xsd:simpleType>
        <xsd:restriction base="dms:Boolean"/>
      </xsd:simpleType>
    </xsd:element>
    <xsd:element name="Manager" ma:index="89" nillable="true" ma:displayName="Manager" ma:hidden="true" ma:internalName="Manager" ma:readOnly="false">
      <xsd:simpleType>
        <xsd:restriction base="dms:Text"/>
      </xsd:simpleType>
    </xsd:element>
    <xsd:element name="Markets" ma:index="90" nillable="true" ma:displayName="Markets" ma:default="" ma:description="Leave blank to show in all markets" ma:list="{2FBD1B11-2ACE-4FDC-B5A3-635D4ADF6F1B}" ma:internalName="Markets" ma:readOnly="false" ma:showField="MarketNa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Milestone" ma:index="91" nillable="true" ma:displayName="Milestone" ma:default="" ma:internalName="Milestone" ma:readOnly="false">
      <xsd:simpleType>
        <xsd:restriction base="dms:Unknown"/>
      </xsd:simpleType>
    </xsd:element>
    <xsd:element name="TPNamespace" ma:index="94" nillable="true" ma:displayName="Namespace" ma:default="" ma:internalName="TPNamespace">
      <xsd:simpleType>
        <xsd:restriction base="dms:Text"/>
      </xsd:simpleType>
    </xsd:element>
    <xsd:element name="NumericId" ma:index="95" nillable="true" ma:displayName="Numeric ID" ma:default="" ma:indexed="true" ma:internalName="NumericId" ma:readOnly="false">
      <xsd:simpleType>
        <xsd:restriction base="dms:Number"/>
      </xsd:simpleType>
    </xsd:element>
    <xsd:element name="NumOfRatingsLookup" ma:index="96" nillable="true" ma:displayName="NumOfRatings" ma:default="" ma:list="{9E343742-310B-4684-A24C-1D137CB4B230}" ma:internalName="NumOfRatingsLookup" ma:readOnly="true" ma:showField="NumOfRating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OOCacheId" ma:index="97" nillable="true" ma:displayName="OOCacheId" ma:internalName="OOCacheId" ma:readOnly="false">
      <xsd:simpleType>
        <xsd:restriction base="dms:Text"/>
      </xsd:simpleType>
    </xsd:element>
    <xsd:element name="OpenTemplate" ma:index="98" nillable="true" ma:displayName="Open Template" ma:default="true" ma:internalName="OpenTemplate">
      <xsd:simpleType>
        <xsd:restriction base="dms:Boolean"/>
      </xsd:simpleType>
    </xsd:element>
    <xsd:element name="OriginAsset" ma:index="99" nillable="true" ma:displayName="Origin Asset" ma:default="" ma:internalName="OriginAsset" ma:readOnly="false">
      <xsd:simpleType>
        <xsd:restriction base="dms:Text"/>
      </xsd:simpleType>
    </xsd:element>
    <xsd:element name="OriginalRelease" ma:index="100" nillable="true" ma:displayName="Original Release" ma:default="15" ma:internalName="OriginalRelease" ma:readOnly="false">
      <xsd:simpleType>
        <xsd:restriction base="dms:Choice">
          <xsd:enumeration value="14"/>
          <xsd:enumeration value="15"/>
          <xsd:enumeration value="16"/>
        </xsd:restriction>
      </xsd:simpleType>
    </xsd:element>
    <xsd:element name="OriginalSourceMarket" ma:index="101" nillable="true" ma:displayName="Original Source Market Group" ma:default="" ma:internalName="OriginalSourceMarket" ma:readOnly="false">
      <xsd:simpleType>
        <xsd:restriction base="dms:Text"/>
      </xsd:simpleType>
    </xsd:element>
    <xsd:element name="OutputCachingOn" ma:index="102" nillable="true" ma:displayName="Output Caching" ma:default="true" ma:hidden="true" ma:internalName="OutputCachingOn" ma:readOnly="false">
      <xsd:simpleType>
        <xsd:restriction base="dms:Boolean"/>
      </xsd:simpleType>
    </xsd:element>
    <xsd:element name="ParentAssetId" ma:index="103" nillable="true" ma:displayName="Parent Asset Id" ma:default="" ma:internalName="ParentAssetId" ma:readOnly="false">
      <xsd:simpleType>
        <xsd:restriction base="dms:Text"/>
      </xsd:simpleType>
    </xsd:element>
    <xsd:element name="PlannedPubDate" ma:index="104" nillable="true" ma:displayName="Planned Publish Date" ma:default="" ma:indexed="true" ma:internalName="PlannedPubDate" ma:readOnly="false">
      <xsd:simpleType>
        <xsd:restriction base="dms:DateTime"/>
      </xsd:simpleType>
    </xsd:element>
    <xsd:element name="PolicheckWords" ma:index="105" nillable="true" ma:displayName="Policheck Words" ma:default="" ma:internalName="PolicheckWords" ma:readOnly="false">
      <xsd:simpleType>
        <xsd:restriction base="dms:Text"/>
      </xsd:simpleType>
    </xsd:element>
    <xsd:element name="BusinessGroup" ma:index="106" nillable="true" ma:displayName="Product Division Owner" ma:default="" ma:internalName="BusinessGroup" ma:readOnly="false">
      <xsd:simpleType>
        <xsd:restriction base="dms:Unknown"/>
      </xsd:simpleType>
    </xsd:element>
    <xsd:element name="UAProjectedTotalWords" ma:index="107" nillable="true" ma:displayName="Projected Word Count" ma:default="" ma:internalName="UAProjectedTotalWords" ma:readOnly="false">
      <xsd:simpleType>
        <xsd:restriction base="dms:Unknown"/>
      </xsd:simpleType>
    </xsd:element>
    <xsd:element name="Provider" ma:index="108" nillable="true" ma:displayName="Provider" ma:default="" ma:internalName="Provider" ma:readOnly="false">
      <xsd:simpleType>
        <xsd:restriction base="dms:Unknown"/>
      </xsd:simpleType>
    </xsd:element>
    <xsd:element name="Providers" ma:index="109" nillable="true" ma:displayName="Providers" ma:default="" ma:internalName="Providers">
      <xsd:simpleType>
        <xsd:restriction base="dms:Unknown"/>
      </xsd:simpleType>
    </xsd:element>
    <xsd:element name="PublishStatusLookup" ma:index="110" nillable="true" ma:displayName="Publish Status" ma:default="" ma:list="{9E343742-310B-4684-A24C-1D137CB4B230}" ma:internalName="PublishStatusLookup" ma:readOnly="false" ma:showField="PublishStatu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PublishTargets" ma:index="111" nillable="true" ma:displayName="Publish Target" ma:default="OfficeOnlineVNext" ma:internalName="PublishTargets" ma:readOnly="false">
      <xsd:simpleType>
        <xsd:restriction base="dms:Unknown"/>
      </xsd:simpleType>
    </xsd:element>
    <xsd:element name="RecommendationsModifier" ma:index="112" nillable="true" ma:displayName="Recommendations Modifier" ma:default="" ma:internalName="RecommendationsModifier" ma:readOnly="false">
      <xsd:simpleType>
        <xsd:restriction base="dms:Number"/>
      </xsd:simpleType>
    </xsd:element>
    <xsd:element name="ArtSampleDocs" ma:index="113" nillable="true" ma:displayName="Sample Docs" ma:default="" ma:hidden="true" ma:internalName="ArtSampleDocs" ma:readOnly="false">
      <xsd:simpleType>
        <xsd:restriction base="dms:Text"/>
      </xsd:simpleType>
    </xsd:element>
    <xsd:element name="ScenarioTagsTaxHTField0" ma:index="115" nillable="true" ma:taxonomy="true" ma:internalName="ScenarioTagsTaxHTField0" ma:taxonomyFieldName="ScenarioTags" ma:displayName="Scenarios" ma:readOnly="false" ma:default="" ma:fieldId="{93aef74d-6c78-4815-8310-51477dceeccc}" ma:taxonomyMulti="true" ma:sspId="8f79753a-75d3-41f5-8ca3-40b843941b4f" ma:termSetId="4b7d5f16-e2f2-4fc0-bab3-6e8b931e57d6" ma:anchorId="00000000-0000-0000-0000-000000000000" ma:open="false" ma:isKeyword="false">
      <xsd:complexType>
        <xsd:sequence>
          <xsd:element ref="pc:Terms" minOccurs="0" maxOccurs="1"/>
        </xsd:sequence>
      </xsd:complexType>
    </xsd:element>
    <xsd:element name="ShowIn" ma:index="117" nillable="true" ma:displayName="Show In" ma:default="Show everywhere" ma:internalName="ShowIn" ma:readOnly="false">
      <xsd:simpleType>
        <xsd:restriction base="dms:Choice">
          <xsd:enumeration value="Hide on web"/>
          <xsd:enumeration value="On Web no search"/>
          <xsd:enumeration value="Show everywhere"/>
          <xsd:enumeration value="Special use only"/>
        </xsd:restriction>
      </xsd:simpleType>
    </xsd:element>
    <xsd:element name="SourceTitle" ma:index="118" nillable="true" ma:displayName="Source Title" ma:default="" ma:indexed="true" ma:internalName="SourceTitle" ma:readOnly="false">
      <xsd:simpleType>
        <xsd:restriction base="dms:Text"/>
      </xsd:simpleType>
    </xsd:element>
    <xsd:element name="CSXSubmissionDate" ma:index="119" nillable="true" ma:displayName="Submission Date" ma:default="" ma:internalName="CSXSubmissionDate" ma:readOnly="false">
      <xsd:simpleType>
        <xsd:restriction base="dms:DateTime"/>
      </xsd:simpleType>
    </xsd:element>
    <xsd:element name="SubmitterId" ma:index="120" nillable="true" ma:displayName="Submitter ID" ma:default="" ma:internalName="SubmitterId" ma:readOnly="false">
      <xsd:simpleType>
        <xsd:restriction base="dms:Text"/>
      </xsd:simpleType>
    </xsd:element>
    <xsd:element name="TaxCatchAll" ma:index="121" nillable="true" ma:displayName="Taxonomy Catch All Column" ma:hidden="true" ma:list="{530f955b-6704-4601-bd83-f81d87f1e440}" ma:internalName="TaxCatchAll" ma:showField="CatchAllData"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axCatchAllLabel" ma:index="122" nillable="true" ma:displayName="Taxonomy Catch All Column1" ma:hidden="true" ma:list="{530f955b-6704-4601-bd83-f81d87f1e440}" ma:internalName="TaxCatchAllLabel" ma:readOnly="true" ma:showField="CatchAllDataLabel"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emplateStatus" ma:index="123" nillable="true" ma:displayName="Template Status" ma:default="" ma:internalName="TemplateStatus">
      <xsd:simpleType>
        <xsd:restriction base="dms:Unknown"/>
      </xsd:simpleType>
    </xsd:element>
    <xsd:element name="TemplateTemplateType" ma:index="124" nillable="true" ma:displayName="Template Type" ma:default="" ma:internalName="TemplateTemplateType">
      <xsd:simpleType>
        <xsd:restriction base="dms:Unknown"/>
      </xsd:simpleType>
    </xsd:element>
    <xsd:element name="ThumbnailAssetId" ma:index="125" nillable="true" ma:displayName="Thumbnail Image Asset" ma:default="" ma:internalName="ThumbnailAssetId" ma:readOnly="false">
      <xsd:simpleType>
        <xsd:restriction base="dms:Text"/>
      </xsd:simpleType>
    </xsd:element>
    <xsd:element name="TimesCloned" ma:index="126" nillable="true" ma:displayName="Times Cloned" ma:default="" ma:internalName="TimesCloned" ma:readOnly="false">
      <xsd:simpleType>
        <xsd:restriction base="dms:Number"/>
      </xsd:simpleType>
    </xsd:element>
    <xsd:element name="TrustLevel" ma:index="128" nillable="true" ma:displayName="Trust Level" ma:default="1 Microsoft Managed Content" ma:internalName="TrustLevel" ma:readOnly="false">
      <xsd:simpleType>
        <xsd:restriction base="dms:Unknown"/>
      </xsd:simpleType>
    </xsd:element>
    <xsd:element name="UALocComments" ma:index="129" nillable="true" ma:displayName="UA Loc Comments" ma:default="" ma:internalName="UALocComments" ma:readOnly="false">
      <xsd:simpleType>
        <xsd:restriction base="dms:Note"/>
      </xsd:simpleType>
    </xsd:element>
    <xsd:element name="UALocRecommendation" ma:index="130" nillable="true" ma:displayName="UA Loc Recommendation" ma:default="Localize" ma:internalName="UALocRecommendation" ma:readOnly="false">
      <xsd:simpleType>
        <xsd:restriction base="dms:Choice">
          <xsd:enumeration value="Localize"/>
          <xsd:enumeration value="Never Localize"/>
          <xsd:enumeration value="Priority Localize"/>
        </xsd:restriction>
      </xsd:simpleType>
    </xsd:element>
    <xsd:element name="UANotes" ma:index="131" nillable="true" ma:displayName="UA Notes" ma:default="" ma:internalName="UANotes" ma:readOnly="false">
      <xsd:simpleType>
        <xsd:restriction base="dms:Note"/>
      </xsd:simpleType>
    </xsd:element>
    <xsd:element name="TPAppVersion" ma:index="132" nillable="true" ma:displayName="Version" ma:default="" ma:internalName="TPAppVersion">
      <xsd:simpleType>
        <xsd:restriction base="dms:Text"/>
      </xsd:simpleType>
    </xsd:element>
    <xsd:element name="VoteCount" ma:index="133" nillable="true" ma:displayName="Vote Count" ma:default="" ma:internalName="VoteCount" ma:readOnly="fals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2" ma:displayName="Content Type"/>
        <xsd:element ref="dc:title" minOccurs="0" maxOccurs="1" ma:index="127"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836F65B-1B07-41EE-A0E8-BC6EF3855225}">
  <ds:schemaRefs>
    <ds:schemaRef ds:uri="http://schemas.microsoft.com/sharepoint/v3/contenttype/forms"/>
  </ds:schemaRefs>
</ds:datastoreItem>
</file>

<file path=customXml/itemProps2.xml><?xml version="1.0" encoding="utf-8"?>
<ds:datastoreItem xmlns:ds="http://schemas.openxmlformats.org/officeDocument/2006/customXml" ds:itemID="{60C67BEE-D13F-4BD2-98A5-34D8A0977F68}">
  <ds:schemaRefs>
    <ds:schemaRef ds:uri="4873beb7-5857-4685-be1f-d57550cc96cc"/>
    <ds:schemaRef ds:uri="http://schemas.openxmlformats.org/package/2006/metadata/core-properties"/>
    <ds:schemaRef ds:uri="http://purl.org/dc/terms/"/>
    <ds:schemaRef ds:uri="http://schemas.microsoft.com/office/2006/documentManagement/types"/>
    <ds:schemaRef ds:uri="http://purl.org/dc/elements/1.1/"/>
    <ds:schemaRef ds:uri="http://schemas.microsoft.com/office/2006/metadata/properties"/>
    <ds:schemaRef ds:uri="http://schemas.microsoft.com/office/infopath/2007/PartnerControls"/>
    <ds:schemaRef ds:uri="http://www.w3.org/XML/1998/namespace"/>
    <ds:schemaRef ds:uri="http://purl.org/dc/dcmitype/"/>
  </ds:schemaRefs>
</ds:datastoreItem>
</file>

<file path=customXml/itemProps3.xml><?xml version="1.0" encoding="utf-8"?>
<ds:datastoreItem xmlns:ds="http://schemas.openxmlformats.org/officeDocument/2006/customXml" ds:itemID="{A09BF4D4-EF60-4196-BFC3-9462D607978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873beb7-5857-4685-be1f-d57550cc96c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Triple circuit lines presentation (widescreen)</Template>
  <TotalTime>82</TotalTime>
  <Words>965</Words>
  <Application>Microsoft Office PowerPoint</Application>
  <PresentationFormat>Custom</PresentationFormat>
  <Paragraphs>73</Paragraphs>
  <Slides>18</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18</vt:i4>
      </vt:variant>
    </vt:vector>
  </HeadingPairs>
  <TitlesOfParts>
    <vt:vector size="22" baseType="lpstr">
      <vt:lpstr>Arial</vt:lpstr>
      <vt:lpstr>Calibri</vt:lpstr>
      <vt:lpstr>Times New Roman</vt:lpstr>
      <vt:lpstr>Tech 16x9</vt:lpstr>
      <vt:lpstr>Процес на производство на кечап/доматен сос</vt:lpstr>
      <vt:lpstr>Овој проект го опишува процесот на изработка на кечап/доматен сос. Во оваа презентација е истражено, анализирано и опишано целосниот процес на производство на прехранбен продукт познат како “кечап“. Објаснета цела еволуција на производот и неговата намена од минатото и како во денешно време се разработува со модерна технологија и компјутерски системи.</vt:lpstr>
      <vt:lpstr> ВОВЕД</vt:lpstr>
      <vt:lpstr>PowerPoint Presentation</vt:lpstr>
      <vt:lpstr>  Состојки</vt:lpstr>
      <vt:lpstr>PowerPoint Presentation</vt:lpstr>
      <vt:lpstr> Машини и елементи</vt:lpstr>
      <vt:lpstr> Комунални ислуги и други потреби</vt:lpstr>
      <vt:lpstr> ПРОЦЕС</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Процес на производство на кечап/доматен сос</dc:title>
  <dc:creator>Манчов Марко</dc:creator>
  <cp:lastModifiedBy>Манчов Марко</cp:lastModifiedBy>
  <cp:revision>7</cp:revision>
  <dcterms:created xsi:type="dcterms:W3CDTF">2021-06-09T02:42:59Z</dcterms:created>
  <dcterms:modified xsi:type="dcterms:W3CDTF">2021-06-09T04:05:10Z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0x0101006EDDDB5EE6D98C44930B742096920B300400F5B6D36B3EF94B4E9A635CDF2A18F5B8</vt:lpwstr>
  </property>
  <property fmtid="{D5CDD505-2E9C-101B-9397-08002B2CF9AE}" pid="4" name="FeatureTags">
    <vt:lpwstr/>
  </property>
  <property fmtid="{D5CDD505-2E9C-101B-9397-08002B2CF9AE}" pid="5" name="LocalizationTags">
    <vt:lpwstr/>
  </property>
  <property fmtid="{D5CDD505-2E9C-101B-9397-08002B2CF9AE}" pid="6" name="CampaignTags">
    <vt:lpwstr/>
  </property>
  <property fmtid="{D5CDD505-2E9C-101B-9397-08002B2CF9AE}" pid="7" name="ScenarioTags">
    <vt:lpwstr/>
  </property>
</Properties>
</file>